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45"/>
  </p:handoutMasterIdLst>
  <p:sldIdLst>
    <p:sldId id="381" r:id="rId4"/>
    <p:sldId id="561" r:id="rId5"/>
    <p:sldId id="747" r:id="rId6"/>
    <p:sldId id="881" r:id="rId8"/>
    <p:sldId id="882" r:id="rId9"/>
    <p:sldId id="883" r:id="rId10"/>
    <p:sldId id="884" r:id="rId11"/>
    <p:sldId id="885" r:id="rId12"/>
    <p:sldId id="880" r:id="rId13"/>
    <p:sldId id="886" r:id="rId14"/>
    <p:sldId id="888" r:id="rId15"/>
    <p:sldId id="889" r:id="rId16"/>
    <p:sldId id="890" r:id="rId17"/>
    <p:sldId id="898" r:id="rId18"/>
    <p:sldId id="891" r:id="rId19"/>
    <p:sldId id="899" r:id="rId20"/>
    <p:sldId id="900" r:id="rId21"/>
    <p:sldId id="903" r:id="rId22"/>
    <p:sldId id="892" r:id="rId23"/>
    <p:sldId id="893" r:id="rId24"/>
    <p:sldId id="894" r:id="rId25"/>
    <p:sldId id="895" r:id="rId26"/>
    <p:sldId id="792" r:id="rId27"/>
    <p:sldId id="834" r:id="rId28"/>
    <p:sldId id="836" r:id="rId29"/>
    <p:sldId id="817" r:id="rId30"/>
    <p:sldId id="818" r:id="rId31"/>
    <p:sldId id="819" r:id="rId32"/>
    <p:sldId id="821" r:id="rId33"/>
    <p:sldId id="869" r:id="rId34"/>
    <p:sldId id="749" r:id="rId35"/>
    <p:sldId id="750" r:id="rId36"/>
    <p:sldId id="751" r:id="rId37"/>
    <p:sldId id="752" r:id="rId38"/>
    <p:sldId id="753" r:id="rId39"/>
    <p:sldId id="754" r:id="rId40"/>
    <p:sldId id="759" r:id="rId41"/>
    <p:sldId id="756" r:id="rId42"/>
    <p:sldId id="757" r:id="rId43"/>
    <p:sldId id="758" r:id="rId44"/>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w"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4" autoAdjust="0"/>
    <p:restoredTop sz="94660"/>
  </p:normalViewPr>
  <p:slideViewPr>
    <p:cSldViewPr snapToGrid="0" showGuides="1">
      <p:cViewPr varScale="1">
        <p:scale>
          <a:sx n="103" d="100"/>
          <a:sy n="103" d="100"/>
        </p:scale>
        <p:origin x="132" y="336"/>
      </p:cViewPr>
      <p:guideLst>
        <p:guide orient="horz" pos="1987"/>
        <p:guide pos="3778"/>
      </p:guideLst>
    </p:cSldViewPr>
  </p:slideViewPr>
  <p:notesTextViewPr>
    <p:cViewPr>
      <p:scale>
        <a:sx n="1" d="1"/>
        <a:sy n="1" d="1"/>
      </p:scale>
      <p:origin x="0" y="0"/>
    </p:cViewPr>
  </p:notesTextViewPr>
  <p:sorterViewPr>
    <p:cViewPr>
      <p:scale>
        <a:sx n="100" d="100"/>
        <a:sy n="100" d="100"/>
      </p:scale>
      <p:origin x="0" y="-49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0" Type="http://schemas.openxmlformats.org/officeDocument/2006/relationships/tags" Target="tags/tag287.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https://user.qzone.qq.com/2133576719?source=aiostar</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https://ke.qq.com/comment/index.html?cid=341933</a:t>
            </a:r>
            <a:endParaRPr lang="en-US" altLang="zh-CN" sz="1200"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4" Type="http://schemas.openxmlformats.org/officeDocument/2006/relationships/slideLayout" Target="../slideLayouts/slideLayout2.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tags" Target="../tags/tag3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12.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2" Type="http://schemas.openxmlformats.org/officeDocument/2006/relationships/slideLayout" Target="../slideLayouts/slideLayout2.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58.xml"/></Relationships>
</file>

<file path=ppt/slides/_rels/slide16.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5" Type="http://schemas.openxmlformats.org/officeDocument/2006/relationships/slideLayout" Target="../slideLayouts/slideLayout2.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tags" Target="../tags/tag59.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8.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5" Type="http://schemas.openxmlformats.org/officeDocument/2006/relationships/slideLayout" Target="../slideLayouts/slideLayout2.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96.xml"/><Relationship Id="rId1" Type="http://schemas.openxmlformats.org/officeDocument/2006/relationships/tags" Target="../tags/tag95.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tags" Target="../tags/tag98.xml"/><Relationship Id="rId1" Type="http://schemas.openxmlformats.org/officeDocument/2006/relationships/tags" Target="../tags/tag9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s>
</file>

<file path=ppt/slides/_rels/slide23.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9" Type="http://schemas.openxmlformats.org/officeDocument/2006/relationships/slideLayout" Target="../slideLayouts/slideLayout2.xml"/><Relationship Id="rId28" Type="http://schemas.openxmlformats.org/officeDocument/2006/relationships/tags" Target="../tags/tag128.xml"/><Relationship Id="rId27" Type="http://schemas.openxmlformats.org/officeDocument/2006/relationships/tags" Target="../tags/tag127.xml"/><Relationship Id="rId26" Type="http://schemas.openxmlformats.org/officeDocument/2006/relationships/tags" Target="../tags/tag126.xml"/><Relationship Id="rId25" Type="http://schemas.openxmlformats.org/officeDocument/2006/relationships/tags" Target="../tags/tag125.xml"/><Relationship Id="rId24" Type="http://schemas.openxmlformats.org/officeDocument/2006/relationships/tags" Target="../tags/tag124.xml"/><Relationship Id="rId23" Type="http://schemas.openxmlformats.org/officeDocument/2006/relationships/tags" Target="../tags/tag123.xml"/><Relationship Id="rId22" Type="http://schemas.openxmlformats.org/officeDocument/2006/relationships/tags" Target="../tags/tag122.xml"/><Relationship Id="rId21" Type="http://schemas.openxmlformats.org/officeDocument/2006/relationships/tags" Target="../tags/tag121.xml"/><Relationship Id="rId20" Type="http://schemas.openxmlformats.org/officeDocument/2006/relationships/tags" Target="../tags/tag120.xml"/><Relationship Id="rId2" Type="http://schemas.openxmlformats.org/officeDocument/2006/relationships/tags" Target="../tags/tag102.xml"/><Relationship Id="rId19" Type="http://schemas.openxmlformats.org/officeDocument/2006/relationships/tags" Target="../tags/tag119.xml"/><Relationship Id="rId18" Type="http://schemas.openxmlformats.org/officeDocument/2006/relationships/tags" Target="../tags/tag118.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1.xml"/><Relationship Id="rId3" Type="http://schemas.openxmlformats.org/officeDocument/2006/relationships/image" Target="../media/image13.png"/><Relationship Id="rId2" Type="http://schemas.openxmlformats.org/officeDocument/2006/relationships/tags" Target="../tags/tag130.xml"/><Relationship Id="rId1" Type="http://schemas.openxmlformats.org/officeDocument/2006/relationships/tags" Target="../tags/tag129.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27.xml.rels><?xml version="1.0" encoding="UTF-8" standalone="yes"?>
<Relationships xmlns="http://schemas.openxmlformats.org/package/2006/relationships"><Relationship Id="rId91" Type="http://schemas.openxmlformats.org/officeDocument/2006/relationships/slideLayout" Target="../slideLayouts/slideLayout2.xml"/><Relationship Id="rId90" Type="http://schemas.openxmlformats.org/officeDocument/2006/relationships/tags" Target="../tags/tag234.xml"/><Relationship Id="rId9" Type="http://schemas.openxmlformats.org/officeDocument/2006/relationships/tags" Target="../tags/tag153.xml"/><Relationship Id="rId89" Type="http://schemas.openxmlformats.org/officeDocument/2006/relationships/tags" Target="../tags/tag233.xml"/><Relationship Id="rId88" Type="http://schemas.openxmlformats.org/officeDocument/2006/relationships/tags" Target="../tags/tag232.xml"/><Relationship Id="rId87" Type="http://schemas.openxmlformats.org/officeDocument/2006/relationships/tags" Target="../tags/tag231.xml"/><Relationship Id="rId86" Type="http://schemas.openxmlformats.org/officeDocument/2006/relationships/tags" Target="../tags/tag230.xml"/><Relationship Id="rId85" Type="http://schemas.openxmlformats.org/officeDocument/2006/relationships/tags" Target="../tags/tag229.xml"/><Relationship Id="rId84" Type="http://schemas.openxmlformats.org/officeDocument/2006/relationships/tags" Target="../tags/tag228.xml"/><Relationship Id="rId83" Type="http://schemas.openxmlformats.org/officeDocument/2006/relationships/tags" Target="../tags/tag227.xml"/><Relationship Id="rId82" Type="http://schemas.openxmlformats.org/officeDocument/2006/relationships/tags" Target="../tags/tag226.xml"/><Relationship Id="rId81" Type="http://schemas.openxmlformats.org/officeDocument/2006/relationships/tags" Target="../tags/tag225.xml"/><Relationship Id="rId80" Type="http://schemas.openxmlformats.org/officeDocument/2006/relationships/tags" Target="../tags/tag224.xml"/><Relationship Id="rId8" Type="http://schemas.openxmlformats.org/officeDocument/2006/relationships/tags" Target="../tags/tag152.xml"/><Relationship Id="rId79" Type="http://schemas.openxmlformats.org/officeDocument/2006/relationships/tags" Target="../tags/tag223.xml"/><Relationship Id="rId78" Type="http://schemas.openxmlformats.org/officeDocument/2006/relationships/tags" Target="../tags/tag222.xml"/><Relationship Id="rId77" Type="http://schemas.openxmlformats.org/officeDocument/2006/relationships/tags" Target="../tags/tag221.xml"/><Relationship Id="rId76" Type="http://schemas.openxmlformats.org/officeDocument/2006/relationships/tags" Target="../tags/tag220.xml"/><Relationship Id="rId75" Type="http://schemas.openxmlformats.org/officeDocument/2006/relationships/tags" Target="../tags/tag219.xml"/><Relationship Id="rId74" Type="http://schemas.openxmlformats.org/officeDocument/2006/relationships/tags" Target="../tags/tag218.xml"/><Relationship Id="rId73" Type="http://schemas.openxmlformats.org/officeDocument/2006/relationships/tags" Target="../tags/tag217.xml"/><Relationship Id="rId72" Type="http://schemas.openxmlformats.org/officeDocument/2006/relationships/tags" Target="../tags/tag216.xml"/><Relationship Id="rId71" Type="http://schemas.openxmlformats.org/officeDocument/2006/relationships/tags" Target="../tags/tag215.xml"/><Relationship Id="rId70" Type="http://schemas.openxmlformats.org/officeDocument/2006/relationships/tags" Target="../tags/tag214.xml"/><Relationship Id="rId7" Type="http://schemas.openxmlformats.org/officeDocument/2006/relationships/tags" Target="../tags/tag151.xml"/><Relationship Id="rId69" Type="http://schemas.openxmlformats.org/officeDocument/2006/relationships/tags" Target="../tags/tag213.xml"/><Relationship Id="rId68" Type="http://schemas.openxmlformats.org/officeDocument/2006/relationships/tags" Target="../tags/tag212.xml"/><Relationship Id="rId67" Type="http://schemas.openxmlformats.org/officeDocument/2006/relationships/tags" Target="../tags/tag211.xml"/><Relationship Id="rId66" Type="http://schemas.openxmlformats.org/officeDocument/2006/relationships/tags" Target="../tags/tag210.xml"/><Relationship Id="rId65" Type="http://schemas.openxmlformats.org/officeDocument/2006/relationships/tags" Target="../tags/tag209.xml"/><Relationship Id="rId64" Type="http://schemas.openxmlformats.org/officeDocument/2006/relationships/tags" Target="../tags/tag208.xml"/><Relationship Id="rId63" Type="http://schemas.openxmlformats.org/officeDocument/2006/relationships/tags" Target="../tags/tag207.xml"/><Relationship Id="rId62" Type="http://schemas.openxmlformats.org/officeDocument/2006/relationships/tags" Target="../tags/tag206.xml"/><Relationship Id="rId61" Type="http://schemas.openxmlformats.org/officeDocument/2006/relationships/tags" Target="../tags/tag205.xml"/><Relationship Id="rId60" Type="http://schemas.openxmlformats.org/officeDocument/2006/relationships/tags" Target="../tags/tag204.xml"/><Relationship Id="rId6" Type="http://schemas.openxmlformats.org/officeDocument/2006/relationships/tags" Target="../tags/tag150.xml"/><Relationship Id="rId59" Type="http://schemas.openxmlformats.org/officeDocument/2006/relationships/tags" Target="../tags/tag203.xml"/><Relationship Id="rId58" Type="http://schemas.openxmlformats.org/officeDocument/2006/relationships/tags" Target="../tags/tag202.xml"/><Relationship Id="rId57" Type="http://schemas.openxmlformats.org/officeDocument/2006/relationships/tags" Target="../tags/tag201.xml"/><Relationship Id="rId56" Type="http://schemas.openxmlformats.org/officeDocument/2006/relationships/tags" Target="../tags/tag200.xml"/><Relationship Id="rId55" Type="http://schemas.openxmlformats.org/officeDocument/2006/relationships/tags" Target="../tags/tag199.xml"/><Relationship Id="rId54" Type="http://schemas.openxmlformats.org/officeDocument/2006/relationships/tags" Target="../tags/tag198.xml"/><Relationship Id="rId53" Type="http://schemas.openxmlformats.org/officeDocument/2006/relationships/tags" Target="../tags/tag197.xml"/><Relationship Id="rId52" Type="http://schemas.openxmlformats.org/officeDocument/2006/relationships/tags" Target="../tags/tag196.xml"/><Relationship Id="rId51" Type="http://schemas.openxmlformats.org/officeDocument/2006/relationships/tags" Target="../tags/tag195.xml"/><Relationship Id="rId50" Type="http://schemas.openxmlformats.org/officeDocument/2006/relationships/tags" Target="../tags/tag194.xml"/><Relationship Id="rId5" Type="http://schemas.openxmlformats.org/officeDocument/2006/relationships/tags" Target="../tags/tag149.xml"/><Relationship Id="rId49" Type="http://schemas.openxmlformats.org/officeDocument/2006/relationships/tags" Target="../tags/tag193.xml"/><Relationship Id="rId48" Type="http://schemas.openxmlformats.org/officeDocument/2006/relationships/tags" Target="../tags/tag192.xml"/><Relationship Id="rId47" Type="http://schemas.openxmlformats.org/officeDocument/2006/relationships/tags" Target="../tags/tag191.xml"/><Relationship Id="rId46" Type="http://schemas.openxmlformats.org/officeDocument/2006/relationships/tags" Target="../tags/tag190.xml"/><Relationship Id="rId45" Type="http://schemas.openxmlformats.org/officeDocument/2006/relationships/tags" Target="../tags/tag189.xml"/><Relationship Id="rId44" Type="http://schemas.openxmlformats.org/officeDocument/2006/relationships/tags" Target="../tags/tag188.xml"/><Relationship Id="rId43" Type="http://schemas.openxmlformats.org/officeDocument/2006/relationships/tags" Target="../tags/tag187.xml"/><Relationship Id="rId42" Type="http://schemas.openxmlformats.org/officeDocument/2006/relationships/tags" Target="../tags/tag186.xml"/><Relationship Id="rId41" Type="http://schemas.openxmlformats.org/officeDocument/2006/relationships/tags" Target="../tags/tag185.xml"/><Relationship Id="rId40" Type="http://schemas.openxmlformats.org/officeDocument/2006/relationships/tags" Target="../tags/tag184.xml"/><Relationship Id="rId4" Type="http://schemas.openxmlformats.org/officeDocument/2006/relationships/tags" Target="../tags/tag148.xml"/><Relationship Id="rId39" Type="http://schemas.openxmlformats.org/officeDocument/2006/relationships/tags" Target="../tags/tag183.xml"/><Relationship Id="rId38" Type="http://schemas.openxmlformats.org/officeDocument/2006/relationships/tags" Target="../tags/tag182.xml"/><Relationship Id="rId37" Type="http://schemas.openxmlformats.org/officeDocument/2006/relationships/tags" Target="../tags/tag181.xml"/><Relationship Id="rId36" Type="http://schemas.openxmlformats.org/officeDocument/2006/relationships/tags" Target="../tags/tag180.xml"/><Relationship Id="rId35" Type="http://schemas.openxmlformats.org/officeDocument/2006/relationships/tags" Target="../tags/tag179.xml"/><Relationship Id="rId34" Type="http://schemas.openxmlformats.org/officeDocument/2006/relationships/tags" Target="../tags/tag178.xml"/><Relationship Id="rId33" Type="http://schemas.openxmlformats.org/officeDocument/2006/relationships/tags" Target="../tags/tag177.xml"/><Relationship Id="rId32" Type="http://schemas.openxmlformats.org/officeDocument/2006/relationships/tags" Target="../tags/tag176.xml"/><Relationship Id="rId31" Type="http://schemas.openxmlformats.org/officeDocument/2006/relationships/tags" Target="../tags/tag175.xml"/><Relationship Id="rId30" Type="http://schemas.openxmlformats.org/officeDocument/2006/relationships/tags" Target="../tags/tag174.xml"/><Relationship Id="rId3" Type="http://schemas.openxmlformats.org/officeDocument/2006/relationships/tags" Target="../tags/tag147.xml"/><Relationship Id="rId29" Type="http://schemas.openxmlformats.org/officeDocument/2006/relationships/tags" Target="../tags/tag173.xml"/><Relationship Id="rId28" Type="http://schemas.openxmlformats.org/officeDocument/2006/relationships/tags" Target="../tags/tag172.xml"/><Relationship Id="rId27" Type="http://schemas.openxmlformats.org/officeDocument/2006/relationships/tags" Target="../tags/tag171.xml"/><Relationship Id="rId26" Type="http://schemas.openxmlformats.org/officeDocument/2006/relationships/tags" Target="../tags/tag170.xml"/><Relationship Id="rId25" Type="http://schemas.openxmlformats.org/officeDocument/2006/relationships/tags" Target="../tags/tag169.xml"/><Relationship Id="rId24" Type="http://schemas.openxmlformats.org/officeDocument/2006/relationships/tags" Target="../tags/tag168.xml"/><Relationship Id="rId23" Type="http://schemas.openxmlformats.org/officeDocument/2006/relationships/tags" Target="../tags/tag167.xml"/><Relationship Id="rId22" Type="http://schemas.openxmlformats.org/officeDocument/2006/relationships/tags" Target="../tags/tag166.xml"/><Relationship Id="rId21" Type="http://schemas.openxmlformats.org/officeDocument/2006/relationships/tags" Target="../tags/tag165.xml"/><Relationship Id="rId20" Type="http://schemas.openxmlformats.org/officeDocument/2006/relationships/tags" Target="../tags/tag164.xml"/><Relationship Id="rId2" Type="http://schemas.openxmlformats.org/officeDocument/2006/relationships/tags" Target="../tags/tag146.xml"/><Relationship Id="rId19" Type="http://schemas.openxmlformats.org/officeDocument/2006/relationships/tags" Target="../tags/tag163.xml"/><Relationship Id="rId18" Type="http://schemas.openxmlformats.org/officeDocument/2006/relationships/tags" Target="../tags/tag162.xml"/><Relationship Id="rId17" Type="http://schemas.openxmlformats.org/officeDocument/2006/relationships/tags" Target="../tags/tag161.xml"/><Relationship Id="rId16" Type="http://schemas.openxmlformats.org/officeDocument/2006/relationships/tags" Target="../tags/tag160.xml"/><Relationship Id="rId15" Type="http://schemas.openxmlformats.org/officeDocument/2006/relationships/tags" Target="../tags/tag159.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tags" Target="../tags/tag145.xml"/></Relationships>
</file>

<file path=ppt/slides/_rels/slide28.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0" Type="http://schemas.openxmlformats.org/officeDocument/2006/relationships/slideLayout" Target="../slideLayouts/slideLayout2.xml"/><Relationship Id="rId1" Type="http://schemas.openxmlformats.org/officeDocument/2006/relationships/tags" Target="../tags/tag235.xml"/></Relationships>
</file>

<file path=ppt/slides/_rels/slide29.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2" Type="http://schemas.openxmlformats.org/officeDocument/2006/relationships/slideLayout" Target="../slideLayouts/slideLayout2.xml"/><Relationship Id="rId11" Type="http://schemas.openxmlformats.org/officeDocument/2006/relationships/tags" Target="../tags/tag254.xml"/><Relationship Id="rId10" Type="http://schemas.openxmlformats.org/officeDocument/2006/relationships/tags" Target="../tags/tag253.xml"/><Relationship Id="rId1" Type="http://schemas.openxmlformats.org/officeDocument/2006/relationships/tags" Target="../tags/tag244.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7.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0" Type="http://schemas.openxmlformats.org/officeDocument/2006/relationships/slideLayout" Target="../slideLayouts/slideLayout2.xml"/><Relationship Id="rId1" Type="http://schemas.openxmlformats.org/officeDocument/2006/relationships/tags" Target="../tags/tag2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64.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265.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tags" Target="../tags/tag266.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273.xml"/><Relationship Id="rId1" Type="http://schemas.openxmlformats.org/officeDocument/2006/relationships/tags" Target="../tags/tag272.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tags" Target="../tags/tag280.xml"/><Relationship Id="rId1" Type="http://schemas.openxmlformats.org/officeDocument/2006/relationships/tags" Target="../tags/tag279.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86.xml"/><Relationship Id="rId5" Type="http://schemas.openxmlformats.org/officeDocument/2006/relationships/tags" Target="../tags/tag285.xml"/><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11.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15.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4" Type="http://schemas.openxmlformats.org/officeDocument/2006/relationships/slideLayout" Target="../slideLayouts/slideLayout2.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2828925" y="4206875"/>
            <a:ext cx="6097588" cy="296863"/>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fontAlgn="auto"/>
            <a:r>
              <a:rPr lang="en-US" altLang="zh-CN" sz="1335" strike="noStrike" noProof="1">
                <a:solidFill>
                  <a:srgbClr val="FFFFFF">
                    <a:lumMod val="50000"/>
                  </a:srgbClr>
                </a:solidFill>
                <a:latin typeface="Calibri" panose="020F0502020204030204"/>
                <a:ea typeface="宋体" panose="02010600030101010101" pitchFamily="2" charset="-122"/>
                <a:cs typeface="+mn-cs"/>
              </a:rPr>
              <a:t>THANK YOU FOR WATCHING</a:t>
            </a:r>
            <a:endParaRPr lang="zh-CN" altLang="en-US" sz="1335" strike="noStrike" noProof="1">
              <a:solidFill>
                <a:srgbClr val="FFFFFF">
                  <a:lumMod val="50000"/>
                </a:srgbClr>
              </a:solidFill>
              <a:latin typeface="Calibri" panose="020F0502020204030204"/>
              <a:ea typeface="宋体" panose="02010600030101010101" pitchFamily="2" charset="-122"/>
            </a:endParaRPr>
          </a:p>
        </p:txBody>
      </p:sp>
      <p:grpSp>
        <p:nvGrpSpPr>
          <p:cNvPr id="21" name="PA_组合 20"/>
          <p:cNvGrpSpPr/>
          <p:nvPr/>
        </p:nvGrpSpPr>
        <p:grpSpPr>
          <a:xfrm>
            <a:off x="-25400" y="3955098"/>
            <a:ext cx="12192000" cy="71437"/>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grpSp>
      <p:pic>
        <p:nvPicPr>
          <p:cNvPr id="37897" name="Picture 5" descr="C:\Users\dev\Desktop\xx.png"/>
          <p:cNvPicPr>
            <a:picLocks noChangeAspect="1"/>
          </p:cNvPicPr>
          <p:nvPr/>
        </p:nvPicPr>
        <p:blipFill>
          <a:blip r:embed="rId2"/>
          <a:stretch>
            <a:fillRect/>
          </a:stretch>
        </p:blipFill>
        <p:spPr>
          <a:xfrm>
            <a:off x="5378450" y="420688"/>
            <a:ext cx="1331913" cy="1331912"/>
          </a:xfrm>
          <a:prstGeom prst="rect">
            <a:avLst/>
          </a:prstGeom>
          <a:noFill/>
          <a:ln w="9525">
            <a:noFill/>
          </a:ln>
        </p:spPr>
      </p:pic>
      <p:sp>
        <p:nvSpPr>
          <p:cNvPr id="37898" name="文本框 1"/>
          <p:cNvSpPr txBox="1"/>
          <p:nvPr/>
        </p:nvSpPr>
        <p:spPr>
          <a:xfrm>
            <a:off x="2219325" y="1861185"/>
            <a:ext cx="7915275" cy="878840"/>
          </a:xfrm>
          <a:prstGeom prst="rect">
            <a:avLst/>
          </a:prstGeom>
          <a:noFill/>
          <a:ln w="9525">
            <a:noFill/>
          </a:ln>
        </p:spPr>
        <p:txBody>
          <a:bodyPr wrap="square" anchor="t">
            <a:spAutoFit/>
          </a:bodyPr>
          <a:lstStyle/>
          <a:p>
            <a:pPr algn="ctr">
              <a:lnSpc>
                <a:spcPct val="160000"/>
              </a:lnSpc>
            </a:pPr>
            <a:r>
              <a:rPr lang="en-US" altLang="zh-CN" sz="3200" dirty="0">
                <a:solidFill>
                  <a:srgbClr val="FF0000"/>
                </a:solidFill>
                <a:latin typeface="等线" panose="02010600030101010101" charset="-122"/>
                <a:ea typeface="宋体" panose="02010600030101010101" pitchFamily="2" charset="-122"/>
              </a:rPr>
              <a:t>Dagger2</a:t>
            </a:r>
            <a:endParaRPr lang="en-US" altLang="zh-CN" sz="3200" dirty="0">
              <a:solidFill>
                <a:srgbClr val="FF0000"/>
              </a:solidFill>
              <a:latin typeface="等线" panose="02010600030101010101" charset="-122"/>
              <a:ea typeface="宋体" panose="02010600030101010101" pitchFamily="2" charset="-122"/>
            </a:endParaRPr>
          </a:p>
        </p:txBody>
      </p:sp>
      <p:grpSp>
        <p:nvGrpSpPr>
          <p:cNvPr id="37899" name="组合 1"/>
          <p:cNvGrpSpPr/>
          <p:nvPr/>
        </p:nvGrpSpPr>
        <p:grpSpPr>
          <a:xfrm>
            <a:off x="4269105" y="4504062"/>
            <a:ext cx="4092877" cy="369332"/>
            <a:chOff x="1139058" y="5604513"/>
            <a:chExt cx="4093013" cy="368776"/>
          </a:xfrm>
        </p:grpSpPr>
        <p:grpSp>
          <p:nvGrpSpPr>
            <p:cNvPr id="37900" name="PA_组合 23"/>
            <p:cNvGrpSpPr/>
            <p:nvPr/>
          </p:nvGrpSpPr>
          <p:grpSpPr>
            <a:xfrm>
              <a:off x="1139058" y="5609179"/>
              <a:ext cx="359175" cy="360000"/>
              <a:chOff x="801291" y="3535885"/>
              <a:chExt cx="219347" cy="219347"/>
            </a:xfrm>
          </p:grpSpPr>
          <p:sp>
            <p:nvSpPr>
              <p:cNvPr id="2"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nvGrpSpPr>
              <p:cNvPr id="37902" name="组合 25"/>
              <p:cNvGrpSpPr/>
              <p:nvPr/>
            </p:nvGrpSpPr>
            <p:grpSpPr>
              <a:xfrm>
                <a:off x="860980" y="3583766"/>
                <a:ext cx="100336" cy="114060"/>
                <a:chOff x="860980" y="3583766"/>
                <a:chExt cx="100336" cy="114060"/>
              </a:xfrm>
            </p:grpSpPr>
            <p:sp>
              <p:nvSpPr>
                <p:cNvPr id="3"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sp>
              <p:nvSpPr>
                <p:cNvPr id="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grpSp>
        <p:sp>
          <p:nvSpPr>
            <p:cNvPr id="37905" name="PA_文本框 19"/>
            <p:cNvSpPr txBox="1"/>
            <p:nvPr>
              <p:custDataLst>
                <p:tags r:id="rId3"/>
              </p:custDataLst>
            </p:nvPr>
          </p:nvSpPr>
          <p:spPr>
            <a:xfrm>
              <a:off x="1498233" y="5604513"/>
              <a:ext cx="3733838" cy="368776"/>
            </a:xfrm>
            <a:prstGeom prst="rect">
              <a:avLst/>
            </a:prstGeom>
            <a:noFill/>
            <a:ln w="9525">
              <a:noFill/>
            </a:ln>
          </p:spPr>
          <p:txBody>
            <a:bodyPr wrap="none" anchor="t">
              <a:spAutoFit/>
            </a:bodyPr>
            <a:lstStyle/>
            <a:p>
              <a:pPr defTabSz="1219200"/>
              <a:r>
                <a:rPr lang="zh-CN" altLang="en-US" dirty="0">
                  <a:latin typeface="微软雅黑" panose="020B0503020204020204" pitchFamily="34" charset="-122"/>
                  <a:ea typeface="微软雅黑" panose="020B0503020204020204" pitchFamily="34" charset="-122"/>
                </a:rPr>
                <a:t>主讲老师</a:t>
              </a:r>
              <a:r>
                <a:rPr lang="en-US" altLang="zh-CN" dirty="0">
                  <a:latin typeface="微软雅黑" panose="020B0503020204020204" pitchFamily="34" charset="-122"/>
                  <a:ea typeface="微软雅黑" panose="020B0503020204020204" pitchFamily="34" charset="-122"/>
                </a:rPr>
                <a:t>Zero</a:t>
              </a:r>
              <a:r>
                <a:rPr lang="zh-CN" altLang="zh-CN" dirty="0">
                  <a:latin typeface="微软雅黑" panose="020B0503020204020204" pitchFamily="34" charset="-122"/>
                  <a:ea typeface="微软雅黑" panose="020B0503020204020204" pitchFamily="34" charset="-122"/>
                </a:rPr>
                <a:t>老师</a:t>
              </a:r>
              <a:r>
                <a:rPr lang="zh-CN" altLang="en-US"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2124346685</a:t>
              </a:r>
              <a:endParaRPr lang="en-US" altLang="zh-CN" b="1" dirty="0">
                <a:latin typeface="微软雅黑" panose="020B0503020204020204" pitchFamily="34" charset="-122"/>
                <a:ea typeface="微软雅黑" panose="020B0503020204020204" pitchFamily="34" charset="-122"/>
              </a:endParaRPr>
            </a:p>
          </p:txBody>
        </p:sp>
      </p:grpSp>
      <p:grpSp>
        <p:nvGrpSpPr>
          <p:cNvPr id="37906" name="组合 2"/>
          <p:cNvGrpSpPr/>
          <p:nvPr/>
        </p:nvGrpSpPr>
        <p:grpSpPr>
          <a:xfrm>
            <a:off x="4319588" y="5273675"/>
            <a:ext cx="3930778" cy="368300"/>
            <a:chOff x="4060522" y="5638470"/>
            <a:chExt cx="3931720" cy="367746"/>
          </a:xfrm>
        </p:grpSpPr>
        <p:grpSp>
          <p:nvGrpSpPr>
            <p:cNvPr id="37907" name="PA_组合 14"/>
            <p:cNvGrpSpPr/>
            <p:nvPr/>
          </p:nvGrpSpPr>
          <p:grpSpPr>
            <a:xfrm>
              <a:off x="4060522" y="5643136"/>
              <a:ext cx="360000" cy="360000"/>
              <a:chOff x="4248" y="3024"/>
              <a:chExt cx="600" cy="599"/>
            </a:xfrm>
          </p:grpSpPr>
          <p:sp>
            <p:nvSpPr>
              <p:cNvPr id="9"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37909" name="Group 16"/>
              <p:cNvGrpSpPr/>
              <p:nvPr/>
            </p:nvGrpSpPr>
            <p:grpSpPr>
              <a:xfrm>
                <a:off x="4441" y="3144"/>
                <a:ext cx="215" cy="345"/>
                <a:chOff x="4441" y="3144"/>
                <a:chExt cx="215" cy="345"/>
              </a:xfrm>
            </p:grpSpPr>
            <p:sp>
              <p:nvSpPr>
                <p:cNvPr id="1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7912" name="PA_文本框 20"/>
            <p:cNvSpPr txBox="1"/>
            <p:nvPr>
              <p:custDataLst>
                <p:tags r:id="rId4"/>
              </p:custDataLst>
            </p:nvPr>
          </p:nvSpPr>
          <p:spPr>
            <a:xfrm>
              <a:off x="4411254" y="5638470"/>
              <a:ext cx="3580988" cy="367746"/>
            </a:xfrm>
            <a:prstGeom prst="rect">
              <a:avLst/>
            </a:prstGeom>
            <a:noFill/>
            <a:ln w="9525">
              <a:noFill/>
            </a:ln>
          </p:spPr>
          <p:txBody>
            <a:bodyPr wrap="none" anchor="t">
              <a:spAutoFit/>
            </a:bodyPr>
            <a:lstStyle/>
            <a:p>
              <a:pPr algn="l" defTabSz="1219200"/>
              <a:r>
                <a:rPr lang="zh-CN" altLang="en-US" dirty="0">
                  <a:solidFill>
                    <a:srgbClr val="7A7A7A"/>
                  </a:solidFill>
                  <a:latin typeface="微软雅黑" panose="020B0503020204020204" pitchFamily="34" charset="-122"/>
                  <a:ea typeface="微软雅黑" panose="020B0503020204020204" pitchFamily="34" charset="-122"/>
                </a:rPr>
                <a:t>课程咨询</a:t>
              </a:r>
              <a:r>
                <a:rPr dirty="0">
                  <a:solidFill>
                    <a:srgbClr val="7A7A7A"/>
                  </a:solidFill>
                  <a:latin typeface="微软雅黑" panose="020B0503020204020204" pitchFamily="34" charset="-122"/>
                  <a:ea typeface="微软雅黑" panose="020B0503020204020204" pitchFamily="34" charset="-122"/>
                  <a:sym typeface="+mn-ea"/>
                </a:rPr>
                <a:t>阿媛老师</a:t>
              </a:r>
              <a:r>
                <a:rPr lang="zh-CN" altLang="en-US" dirty="0">
                  <a:latin typeface="微软雅黑" panose="020B0503020204020204" pitchFamily="34" charset="-122"/>
                  <a:ea typeface="微软雅黑" panose="020B0503020204020204" pitchFamily="34" charset="-122"/>
                  <a:sym typeface="+mn-ea"/>
                </a:rPr>
                <a:t>：</a:t>
              </a:r>
              <a:r>
                <a:rPr dirty="0">
                  <a:solidFill>
                    <a:srgbClr val="7A7A7A"/>
                  </a:solidFill>
                  <a:latin typeface="微软雅黑" panose="020B0503020204020204" pitchFamily="34" charset="-122"/>
                  <a:ea typeface="微软雅黑" panose="020B0503020204020204" pitchFamily="34" charset="-122"/>
                  <a:sym typeface="+mn-ea"/>
                </a:rPr>
                <a:t>2807762965</a:t>
              </a:r>
              <a:endParaRPr dirty="0">
                <a:solidFill>
                  <a:srgbClr val="7A7A7A"/>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366068" y="3012440"/>
            <a:ext cx="16205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just"/>
            <a:r>
              <a:rPr lang="en-US" altLang="zh-CN">
                <a:solidFill>
                  <a:schemeClr val="accent4"/>
                </a:solidFill>
                <a:effectLst/>
              </a:rPr>
              <a:t>20:05</a:t>
            </a:r>
            <a:r>
              <a:rPr lang="zh-CN" altLang="en-US">
                <a:solidFill>
                  <a:schemeClr val="accent4"/>
                </a:solidFill>
                <a:effectLst/>
              </a:rPr>
              <a:t>正式上课</a:t>
            </a:r>
            <a:endParaRPr lang="zh-CN" altLang="en-US">
              <a:solidFill>
                <a:schemeClr val="accent4"/>
              </a:solidFill>
              <a:effectLst/>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calcmode="lin" valueType="num">
                                      <p:cBhvr>
                                        <p:cTn id="14"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calcmode="lin" valueType="num">
                                      <p:cBhvr>
                                        <p:cTn id="15" dur="700" fill="hold">
                                          <p:stCondLst>
                                            <p:cond delay="0"/>
                                          </p:stCondLst>
                                        </p:cTn>
                                        <p:tgtEl>
                                          <p:spTgt spid="21"/>
                                        </p:tgtEl>
                                        <p:attrNameLst>
                                          <p:attrName>ppt_h</p:attrName>
                                        </p:attrNameLst>
                                      </p:cBhvr>
                                      <p:tavLst>
                                        <p:tav tm="0" fmla="#ppt_h-(-#ppt_h)*((1.5-1.5*$)^2-(1.5-1.5*$)^3)">
                                          <p:val>
                                            <p:fltVal val="0"/>
                                          </p:val>
                                        </p:tav>
                                        <p:tav tm="100000">
                                          <p:val>
                                            <p:fltVal val="1"/>
                                          </p:val>
                                        </p:tav>
                                      </p:tavLst>
                                    </p:anim>
                                    <p:anim calcmode="lin" valueType="num">
                                      <p:cBhvr>
                                        <p:cTn id="16"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77190"/>
            <a:ext cx="254000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什么是注解？</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3" name="任意多边形 2"/>
          <p:cNvSpPr/>
          <p:nvPr>
            <p:custDataLst>
              <p:tags r:id="rId2"/>
            </p:custDataLst>
          </p:nvPr>
        </p:nvSpPr>
        <p:spPr bwMode="auto">
          <a:xfrm>
            <a:off x="528320" y="1210741"/>
            <a:ext cx="10314940" cy="4961916"/>
          </a:xfrm>
          <a:custGeom>
            <a:avLst/>
            <a:gdLst>
              <a:gd name="connsiteX0" fmla="*/ 0 w 9505056"/>
              <a:gd name="connsiteY0" fmla="*/ 0 h 4452528"/>
              <a:gd name="connsiteX1" fmla="*/ 3996443 w 9505056"/>
              <a:gd name="connsiteY1" fmla="*/ 0 h 4452528"/>
              <a:gd name="connsiteX2" fmla="*/ 3996443 w 9505056"/>
              <a:gd name="connsiteY2" fmla="*/ 217767 h 4452528"/>
              <a:gd name="connsiteX3" fmla="*/ 5508611 w 9505056"/>
              <a:gd name="connsiteY3" fmla="*/ 217767 h 4452528"/>
              <a:gd name="connsiteX4" fmla="*/ 5508611 w 9505056"/>
              <a:gd name="connsiteY4" fmla="*/ 0 h 4452528"/>
              <a:gd name="connsiteX5" fmla="*/ 9505056 w 9505056"/>
              <a:gd name="connsiteY5" fmla="*/ 0 h 4452528"/>
              <a:gd name="connsiteX6" fmla="*/ 9505056 w 9505056"/>
              <a:gd name="connsiteY6" fmla="*/ 4452528 h 4452528"/>
              <a:gd name="connsiteX7" fmla="*/ 0 w 9505056"/>
              <a:gd name="connsiteY7" fmla="*/ 4452528 h 4452528"/>
              <a:gd name="connsiteX0-1" fmla="*/ 5508611 w 9505056"/>
              <a:gd name="connsiteY0-2" fmla="*/ 217767 h 4452528"/>
              <a:gd name="connsiteX1-3" fmla="*/ 5508611 w 9505056"/>
              <a:gd name="connsiteY1-4" fmla="*/ 0 h 4452528"/>
              <a:gd name="connsiteX2-5" fmla="*/ 9505056 w 9505056"/>
              <a:gd name="connsiteY2-6" fmla="*/ 0 h 4452528"/>
              <a:gd name="connsiteX3-7" fmla="*/ 9505056 w 9505056"/>
              <a:gd name="connsiteY3-8" fmla="*/ 4452528 h 4452528"/>
              <a:gd name="connsiteX4-9" fmla="*/ 0 w 9505056"/>
              <a:gd name="connsiteY4-10" fmla="*/ 4452528 h 4452528"/>
              <a:gd name="connsiteX5-11" fmla="*/ 0 w 9505056"/>
              <a:gd name="connsiteY5-12" fmla="*/ 0 h 4452528"/>
              <a:gd name="connsiteX6-13" fmla="*/ 3996443 w 9505056"/>
              <a:gd name="connsiteY6-14" fmla="*/ 0 h 4452528"/>
              <a:gd name="connsiteX7-15" fmla="*/ 4087883 w 9505056"/>
              <a:gd name="connsiteY7-16" fmla="*/ 309207 h 4452528"/>
              <a:gd name="connsiteX0-17" fmla="*/ 5508611 w 9505056"/>
              <a:gd name="connsiteY0-18" fmla="*/ 217767 h 4452528"/>
              <a:gd name="connsiteX1-19" fmla="*/ 5508611 w 9505056"/>
              <a:gd name="connsiteY1-20" fmla="*/ 0 h 4452528"/>
              <a:gd name="connsiteX2-21" fmla="*/ 9505056 w 9505056"/>
              <a:gd name="connsiteY2-22" fmla="*/ 0 h 4452528"/>
              <a:gd name="connsiteX3-23" fmla="*/ 9505056 w 9505056"/>
              <a:gd name="connsiteY3-24" fmla="*/ 4452528 h 4452528"/>
              <a:gd name="connsiteX4-25" fmla="*/ 0 w 9505056"/>
              <a:gd name="connsiteY4-26" fmla="*/ 4452528 h 4452528"/>
              <a:gd name="connsiteX5-27" fmla="*/ 0 w 9505056"/>
              <a:gd name="connsiteY5-28" fmla="*/ 0 h 4452528"/>
              <a:gd name="connsiteX6-29" fmla="*/ 3996443 w 9505056"/>
              <a:gd name="connsiteY6-30" fmla="*/ 0 h 4452528"/>
              <a:gd name="connsiteX0-31" fmla="*/ 5508611 w 9505056"/>
              <a:gd name="connsiteY0-32" fmla="*/ 0 h 4452528"/>
              <a:gd name="connsiteX1-33" fmla="*/ 9505056 w 9505056"/>
              <a:gd name="connsiteY1-34" fmla="*/ 0 h 4452528"/>
              <a:gd name="connsiteX2-35" fmla="*/ 9505056 w 9505056"/>
              <a:gd name="connsiteY2-36" fmla="*/ 4452528 h 4452528"/>
              <a:gd name="connsiteX3-37" fmla="*/ 0 w 9505056"/>
              <a:gd name="connsiteY3-38" fmla="*/ 4452528 h 4452528"/>
              <a:gd name="connsiteX4-39" fmla="*/ 0 w 9505056"/>
              <a:gd name="connsiteY4-40" fmla="*/ 0 h 4452528"/>
              <a:gd name="connsiteX5-41" fmla="*/ 3996443 w 9505056"/>
              <a:gd name="connsiteY5-42" fmla="*/ 0 h 44525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505056" h="4452528">
                <a:moveTo>
                  <a:pt x="5508611" y="0"/>
                </a:moveTo>
                <a:lnTo>
                  <a:pt x="9505056" y="0"/>
                </a:lnTo>
                <a:lnTo>
                  <a:pt x="9505056" y="4452528"/>
                </a:lnTo>
                <a:lnTo>
                  <a:pt x="0" y="4452528"/>
                </a:lnTo>
                <a:lnTo>
                  <a:pt x="0" y="0"/>
                </a:lnTo>
                <a:lnTo>
                  <a:pt x="3996443" y="0"/>
                </a:lnTo>
              </a:path>
            </a:pathLst>
          </a:custGeom>
          <a:noFill/>
          <a:ln w="98425" cap="rnd">
            <a:solidFill>
              <a:schemeClr val="tx2">
                <a:alpha val="21000"/>
              </a:schemeClr>
            </a:solidFill>
            <a:round/>
          </a:ln>
        </p:spPr>
        <p:txBody>
          <a:bodyPr anchor="ctr"/>
          <a:p>
            <a:pPr algn="ctr"/>
          </a:p>
        </p:txBody>
      </p:sp>
      <p:sp>
        <p:nvSpPr>
          <p:cNvPr id="6" name="矩形 5"/>
          <p:cNvSpPr/>
          <p:nvPr>
            <p:custDataLst>
              <p:tags r:id="rId3"/>
            </p:custDataLst>
          </p:nvPr>
        </p:nvSpPr>
        <p:spPr bwMode="auto">
          <a:xfrm>
            <a:off x="1856369" y="2491112"/>
            <a:ext cx="7658843" cy="546907"/>
          </a:xfrm>
          <a:prstGeom prst="rect">
            <a:avLst/>
          </a:prstGeom>
          <a:noFill/>
          <a:ln w="12700" cap="flat" cmpd="sng" algn="ctr">
            <a:solidFill>
              <a:schemeClr val="accent1">
                <a:lumMod val="100000"/>
              </a:schemeClr>
            </a:solidFill>
            <a:prstDash val="solid"/>
            <a:round/>
            <a:headEnd type="none" w="med" len="med"/>
            <a:tailEnd type="none" w="med" len="med"/>
          </a:ln>
          <a:extLst>
            <a:ext uri="{909E8E84-426E-40DD-AFC4-6F175D3DCCD1}">
              <a14:hiddenFill xmlns:a14="http://schemas.microsoft.com/office/drawing/2010/main">
                <a:solidFill>
                  <a:schemeClr val="accent1">
                    <a:lumMod val="100000"/>
                  </a:schemeClr>
                </a:solidFill>
              </a14:hiddenFill>
            </a:ext>
          </a:extLst>
        </p:spPr>
        <p:txBody>
          <a:bodyPr anchor="ctr"/>
          <a:p>
            <a:pPr algn="ctr"/>
          </a:p>
        </p:txBody>
      </p:sp>
      <p:sp>
        <p:nvSpPr>
          <p:cNvPr id="7" name="矩形 6"/>
          <p:cNvSpPr/>
          <p:nvPr>
            <p:custDataLst>
              <p:tags r:id="rId4"/>
            </p:custDataLst>
          </p:nvPr>
        </p:nvSpPr>
        <p:spPr bwMode="auto">
          <a:xfrm>
            <a:off x="1856369" y="3315233"/>
            <a:ext cx="7658843" cy="546907"/>
          </a:xfrm>
          <a:prstGeom prst="rect">
            <a:avLst/>
          </a:prstGeom>
          <a:noFill/>
          <a:ln w="12700" cap="flat" cmpd="sng" algn="ctr">
            <a:solidFill>
              <a:schemeClr val="accent2">
                <a:lumMod val="100000"/>
              </a:schemeClr>
            </a:solidFill>
            <a:prstDash val="solid"/>
            <a:round/>
            <a:headEnd type="none" w="med" len="med"/>
            <a:tailEnd type="none" w="med" len="med"/>
          </a:ln>
          <a:extLst>
            <a:ext uri="{909E8E84-426E-40DD-AFC4-6F175D3DCCD1}">
              <a14:hiddenFill xmlns:a14="http://schemas.microsoft.com/office/drawing/2010/main">
                <a:solidFill>
                  <a:schemeClr val="accent1">
                    <a:lumMod val="100000"/>
                  </a:schemeClr>
                </a:solidFill>
              </a14:hiddenFill>
            </a:ext>
          </a:extLst>
        </p:spPr>
        <p:txBody>
          <a:bodyPr anchor="ctr"/>
          <a:p>
            <a:pPr algn="ctr"/>
          </a:p>
        </p:txBody>
      </p:sp>
      <p:sp>
        <p:nvSpPr>
          <p:cNvPr id="8" name="矩形 7"/>
          <p:cNvSpPr/>
          <p:nvPr>
            <p:custDataLst>
              <p:tags r:id="rId5"/>
            </p:custDataLst>
          </p:nvPr>
        </p:nvSpPr>
        <p:spPr bwMode="auto">
          <a:xfrm>
            <a:off x="1856369" y="4140428"/>
            <a:ext cx="7658843" cy="546907"/>
          </a:xfrm>
          <a:prstGeom prst="rect">
            <a:avLst/>
          </a:prstGeom>
          <a:noFill/>
          <a:ln w="12700" cap="flat" cmpd="sng" algn="ctr">
            <a:solidFill>
              <a:schemeClr val="accent3">
                <a:lumMod val="100000"/>
              </a:schemeClr>
            </a:solidFill>
            <a:prstDash val="solid"/>
            <a:round/>
            <a:headEnd type="none" w="med" len="med"/>
            <a:tailEnd type="none" w="med" len="med"/>
          </a:ln>
          <a:extLst>
            <a:ext uri="{909E8E84-426E-40DD-AFC4-6F175D3DCCD1}">
              <a14:hiddenFill xmlns:a14="http://schemas.microsoft.com/office/drawing/2010/main">
                <a:solidFill>
                  <a:schemeClr val="accent1">
                    <a:lumMod val="100000"/>
                  </a:schemeClr>
                </a:solidFill>
              </a14:hiddenFill>
            </a:ext>
          </a:extLst>
        </p:spPr>
        <p:txBody>
          <a:bodyPr anchor="ctr"/>
          <a:p>
            <a:pPr algn="ctr"/>
            <a:endParaRPr dirty="0"/>
          </a:p>
        </p:txBody>
      </p:sp>
      <p:sp>
        <p:nvSpPr>
          <p:cNvPr id="10" name="矩形 9"/>
          <p:cNvSpPr/>
          <p:nvPr>
            <p:custDataLst>
              <p:tags r:id="rId6"/>
            </p:custDataLst>
          </p:nvPr>
        </p:nvSpPr>
        <p:spPr bwMode="auto">
          <a:xfrm>
            <a:off x="1856369" y="2491112"/>
            <a:ext cx="1055132" cy="546907"/>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none" lIns="91440" tIns="45720" rIns="91440" bIns="45720" anchor="ctr" anchorCtr="1" forceAA="0" compatLnSpc="1">
            <a:normAutofit/>
          </a:bodyPr>
          <a:p>
            <a:pPr algn="ctr"/>
            <a:r>
              <a:rPr lang="en-US" altLang="zh-CN" sz="2400">
                <a:solidFill>
                  <a:schemeClr val="accent1">
                    <a:lumMod val="100000"/>
                  </a:schemeClr>
                </a:solidFill>
              </a:rPr>
              <a:t>01</a:t>
            </a:r>
            <a:endParaRPr lang="en-US" altLang="zh-CN" sz="2400">
              <a:solidFill>
                <a:schemeClr val="accent1">
                  <a:lumMod val="100000"/>
                </a:schemeClr>
              </a:solidFill>
            </a:endParaRPr>
          </a:p>
        </p:txBody>
      </p:sp>
      <p:sp>
        <p:nvSpPr>
          <p:cNvPr id="12" name="矩形 11"/>
          <p:cNvSpPr/>
          <p:nvPr>
            <p:custDataLst>
              <p:tags r:id="rId7"/>
            </p:custDataLst>
          </p:nvPr>
        </p:nvSpPr>
        <p:spPr bwMode="auto">
          <a:xfrm>
            <a:off x="1856369" y="4140428"/>
            <a:ext cx="1055132" cy="546907"/>
          </a:xfrm>
          <a:prstGeom prst="rect">
            <a:avLst/>
          </a:prstGeom>
          <a:noFill/>
          <a:ln w="19050">
            <a:noFill/>
            <a:round/>
          </a:ln>
        </p:spPr>
        <p:txBody>
          <a:bodyPr rot="0" spcFirstLastPara="0" vert="horz" wrap="none" lIns="91440" tIns="45720" rIns="91440" bIns="45720" anchor="ctr" anchorCtr="1" forceAA="0" compatLnSpc="1">
            <a:normAutofit/>
          </a:bodyPr>
          <a:p>
            <a:pPr algn="ctr"/>
            <a:r>
              <a:rPr lang="en-US" altLang="zh-CN" sz="2400">
                <a:solidFill>
                  <a:schemeClr val="accent3">
                    <a:lumMod val="100000"/>
                  </a:schemeClr>
                </a:solidFill>
              </a:rPr>
              <a:t>02</a:t>
            </a:r>
            <a:endParaRPr lang="en-US" altLang="zh-CN" sz="2400">
              <a:solidFill>
                <a:schemeClr val="accent3">
                  <a:lumMod val="100000"/>
                </a:schemeClr>
              </a:solidFill>
            </a:endParaRPr>
          </a:p>
        </p:txBody>
      </p:sp>
      <p:cxnSp>
        <p:nvCxnSpPr>
          <p:cNvPr id="15" name="直接连接符 14"/>
          <p:cNvCxnSpPr/>
          <p:nvPr>
            <p:custDataLst>
              <p:tags r:id="rId8"/>
            </p:custDataLst>
          </p:nvPr>
        </p:nvCxnSpPr>
        <p:spPr>
          <a:xfrm>
            <a:off x="2911501" y="2525495"/>
            <a:ext cx="0" cy="478140"/>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a:off x="2911501" y="3349616"/>
            <a:ext cx="0" cy="478140"/>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10"/>
            </p:custDataLst>
          </p:nvPr>
        </p:nvCxnSpPr>
        <p:spPr>
          <a:xfrm>
            <a:off x="2911501" y="4174811"/>
            <a:ext cx="0" cy="478140"/>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矩形 19"/>
          <p:cNvSpPr/>
          <p:nvPr>
            <p:custDataLst>
              <p:tags r:id="rId11"/>
            </p:custDataLst>
          </p:nvPr>
        </p:nvSpPr>
        <p:spPr bwMode="auto">
          <a:xfrm>
            <a:off x="2911501" y="2491112"/>
            <a:ext cx="6603711" cy="546907"/>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square" lIns="91440" tIns="45720" rIns="91440" bIns="45720" anchor="ctr" anchorCtr="1" forceAA="0" compatLnSpc="1">
            <a:normAutofit/>
          </a:bodyPr>
          <a:p>
            <a:pPr algn="ctr">
              <a:lnSpc>
                <a:spcPct val="120000"/>
              </a:lnSpc>
            </a:pPr>
            <a:r>
              <a:rPr lang="zh-CN" altLang="en-US" sz="1400">
                <a:solidFill>
                  <a:schemeClr val="accent1">
                    <a:lumMod val="100000"/>
                  </a:schemeClr>
                </a:solidFill>
              </a:rPr>
              <a:t>Annontation是Java5开始引入的新特征，中文名称叫注解</a:t>
            </a:r>
            <a:endParaRPr lang="zh-CN" altLang="en-US" sz="1400">
              <a:solidFill>
                <a:schemeClr val="accent1">
                  <a:lumMod val="100000"/>
                </a:schemeClr>
              </a:solidFill>
            </a:endParaRPr>
          </a:p>
        </p:txBody>
      </p:sp>
      <p:sp>
        <p:nvSpPr>
          <p:cNvPr id="22" name="矩形 21"/>
          <p:cNvSpPr/>
          <p:nvPr>
            <p:custDataLst>
              <p:tags r:id="rId12"/>
            </p:custDataLst>
          </p:nvPr>
        </p:nvSpPr>
        <p:spPr bwMode="auto">
          <a:xfrm>
            <a:off x="2911501" y="4140428"/>
            <a:ext cx="6603711" cy="546907"/>
          </a:xfrm>
          <a:prstGeom prst="rect">
            <a:avLst/>
          </a:prstGeom>
          <a:noFill/>
          <a:ln w="19050">
            <a:noFill/>
            <a:round/>
          </a:ln>
          <a:extLst>
            <a:ext uri="{909E8E84-426E-40DD-AFC4-6F175D3DCCD1}">
              <a14:hiddenFill xmlns:a14="http://schemas.microsoft.com/office/drawing/2010/main">
                <a:solidFill>
                  <a:schemeClr val="accent1">
                    <a:lumMod val="100000"/>
                  </a:schemeClr>
                </a:solidFill>
              </a14:hiddenFill>
            </a:ext>
          </a:extLst>
        </p:spPr>
        <p:txBody>
          <a:bodyPr rot="0" spcFirstLastPara="0" vert="horz" wrap="square" lIns="91440" tIns="45720" rIns="91440" bIns="45720" anchor="ctr" anchorCtr="1" forceAA="0" compatLnSpc="1">
            <a:normAutofit lnSpcReduction="20000"/>
          </a:bodyPr>
          <a:p>
            <a:pPr algn="ctr">
              <a:lnSpc>
                <a:spcPct val="120000"/>
              </a:lnSpc>
            </a:pPr>
            <a:r>
              <a:rPr lang="zh-CN" altLang="en-US" sz="1400">
                <a:solidFill>
                  <a:schemeClr val="accent3">
                    <a:lumMod val="100000"/>
                  </a:schemeClr>
                </a:solidFill>
              </a:rPr>
              <a:t>注解就是标签</a:t>
            </a:r>
            <a:endParaRPr lang="zh-CN" altLang="en-US" sz="1400">
              <a:solidFill>
                <a:schemeClr val="accent3">
                  <a:lumMod val="100000"/>
                </a:schemeClr>
              </a:solidFill>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77190"/>
            <a:ext cx="254000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元注解是什么？</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54990" y="1309370"/>
            <a:ext cx="5124450" cy="645160"/>
          </a:xfrm>
          <a:prstGeom prst="rect">
            <a:avLst/>
          </a:prstGeom>
          <a:noFill/>
        </p:spPr>
        <p:txBody>
          <a:bodyPr wrap="square" rtlCol="0" anchor="t">
            <a:spAutoFit/>
          </a:bodyPr>
          <a:p>
            <a:r>
              <a:rPr lang="zh-CN" altLang="en-US"/>
              <a:t>专门注解其他的注解（在自定义注解的时候，需要使用到元注解）</a:t>
            </a:r>
            <a:endParaRPr lang="zh-CN" altLang="en-US"/>
          </a:p>
        </p:txBody>
      </p:sp>
      <p:sp>
        <p:nvSpPr>
          <p:cNvPr id="6" name="文本框 5"/>
          <p:cNvSpPr txBox="1"/>
          <p:nvPr/>
        </p:nvSpPr>
        <p:spPr>
          <a:xfrm>
            <a:off x="554990" y="2295525"/>
            <a:ext cx="5889625" cy="1476375"/>
          </a:xfrm>
          <a:prstGeom prst="rect">
            <a:avLst/>
          </a:prstGeom>
          <a:noFill/>
        </p:spPr>
        <p:txBody>
          <a:bodyPr wrap="square" rtlCol="0" anchor="t">
            <a:spAutoFit/>
          </a:bodyPr>
          <a:p>
            <a:r>
              <a:rPr lang="zh-CN" altLang="en-US"/>
              <a:t>@Documented –注解是否将包含在JavaDoc中</a:t>
            </a:r>
            <a:endParaRPr lang="zh-CN" altLang="en-US"/>
          </a:p>
          <a:p>
            <a:r>
              <a:rPr lang="zh-CN" altLang="en-US"/>
              <a:t>@Retention –什么时候使用该注解</a:t>
            </a:r>
            <a:endParaRPr lang="zh-CN" altLang="en-US"/>
          </a:p>
          <a:p>
            <a:r>
              <a:rPr lang="zh-CN" altLang="en-US"/>
              <a:t>@Target –注解用于什么地方</a:t>
            </a:r>
            <a:endParaRPr lang="zh-CN" altLang="en-US"/>
          </a:p>
          <a:p>
            <a:r>
              <a:rPr lang="zh-CN" altLang="en-US"/>
              <a:t>@Repeatable </a:t>
            </a:r>
            <a:r>
              <a:rPr lang="en-US" altLang="zh-CN"/>
              <a:t>- </a:t>
            </a:r>
            <a:r>
              <a:rPr lang="zh-CN" altLang="en-US"/>
              <a:t>是 Java 1.8 才加进来的</a:t>
            </a:r>
            <a:endParaRPr lang="zh-CN" altLang="en-US"/>
          </a:p>
          <a:p>
            <a:r>
              <a:rPr lang="zh-CN" altLang="en-US">
                <a:solidFill>
                  <a:srgbClr val="FF0000"/>
                </a:solidFill>
              </a:rPr>
              <a:t>@Inherited – 是否允许子类继承该注解</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77190"/>
            <a:ext cx="2540000" cy="501650"/>
          </a:xfrm>
          <a:prstGeom prst="rect">
            <a:avLst/>
          </a:prstGeom>
          <a:noFill/>
        </p:spPr>
        <p:txBody>
          <a:bodyPr wrap="square" rtlCol="0" anchor="t">
            <a:spAutoFit/>
          </a:bodyPr>
          <a:p>
            <a:r>
              <a:rPr lang="en-US" altLang="zh-CN" sz="2665" dirty="0" smtClean="0">
                <a:solidFill>
                  <a:srgbClr val="1D69A3"/>
                </a:solidFill>
                <a:latin typeface="微软雅黑" panose="020B0503020204020204" pitchFamily="34" charset="-122"/>
                <a:ea typeface="微软雅黑" panose="020B0503020204020204" pitchFamily="34" charset="-122"/>
              </a:rPr>
              <a:t>@Retention</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grpSp>
        <p:nvGrpSpPr>
          <p:cNvPr id="6" name="组合 5"/>
          <p:cNvGrpSpPr/>
          <p:nvPr>
            <p:custDataLst>
              <p:tags r:id="rId2"/>
            </p:custDataLst>
          </p:nvPr>
        </p:nvGrpSpPr>
        <p:grpSpPr>
          <a:xfrm rot="0">
            <a:off x="1037896" y="1225550"/>
            <a:ext cx="7046857" cy="1440428"/>
            <a:chOff x="1849108" y="1180171"/>
            <a:chExt cx="5872489" cy="1200170"/>
          </a:xfrm>
        </p:grpSpPr>
        <p:sp>
          <p:nvSpPr>
            <p:cNvPr id="10" name="Freeform 13"/>
            <p:cNvSpPr>
              <a:spLocks noChangeAspect="1" noEditPoints="1"/>
            </p:cNvSpPr>
            <p:nvPr>
              <p:custDataLst>
                <p:tags r:id="rId3"/>
              </p:custDataLst>
            </p:nvPr>
          </p:nvSpPr>
          <p:spPr bwMode="auto">
            <a:xfrm>
              <a:off x="1849108" y="1180171"/>
              <a:ext cx="508660" cy="776216"/>
            </a:xfrm>
            <a:custGeom>
              <a:avLst/>
              <a:gdLst>
                <a:gd name="T0" fmla="*/ 82 w 128"/>
                <a:gd name="T1" fmla="*/ 137 h 196"/>
                <a:gd name="T2" fmla="*/ 103 w 128"/>
                <a:gd name="T3" fmla="*/ 90 h 196"/>
                <a:gd name="T4" fmla="*/ 63 w 128"/>
                <a:gd name="T5" fmla="*/ 183 h 196"/>
                <a:gd name="T6" fmla="*/ 101 w 128"/>
                <a:gd name="T7" fmla="*/ 178 h 196"/>
                <a:gd name="T8" fmla="*/ 101 w 128"/>
                <a:gd name="T9" fmla="*/ 177 h 196"/>
                <a:gd name="T10" fmla="*/ 103 w 128"/>
                <a:gd name="T11" fmla="*/ 157 h 196"/>
                <a:gd name="T12" fmla="*/ 43 w 128"/>
                <a:gd name="T13" fmla="*/ 182 h 196"/>
                <a:gd name="T14" fmla="*/ 103 w 128"/>
                <a:gd name="T15" fmla="*/ 170 h 196"/>
                <a:gd name="T16" fmla="*/ 49 w 128"/>
                <a:gd name="T17" fmla="*/ 127 h 196"/>
                <a:gd name="T18" fmla="*/ 90 w 128"/>
                <a:gd name="T19" fmla="*/ 108 h 196"/>
                <a:gd name="T20" fmla="*/ 87 w 128"/>
                <a:gd name="T21" fmla="*/ 186 h 196"/>
                <a:gd name="T22" fmla="*/ 16 w 128"/>
                <a:gd name="T23" fmla="*/ 148 h 196"/>
                <a:gd name="T24" fmla="*/ 112 w 128"/>
                <a:gd name="T25" fmla="*/ 35 h 196"/>
                <a:gd name="T26" fmla="*/ 89 w 128"/>
                <a:gd name="T27" fmla="*/ 110 h 196"/>
                <a:gd name="T28" fmla="*/ 78 w 128"/>
                <a:gd name="T29" fmla="*/ 182 h 196"/>
                <a:gd name="T30" fmla="*/ 48 w 128"/>
                <a:gd name="T31" fmla="*/ 131 h 196"/>
                <a:gd name="T32" fmla="*/ 106 w 128"/>
                <a:gd name="T33" fmla="*/ 66 h 196"/>
                <a:gd name="T34" fmla="*/ 93 w 128"/>
                <a:gd name="T35" fmla="*/ 105 h 196"/>
                <a:gd name="T36" fmla="*/ 75 w 128"/>
                <a:gd name="T37" fmla="*/ 144 h 196"/>
                <a:gd name="T38" fmla="*/ 107 w 128"/>
                <a:gd name="T39" fmla="*/ 157 h 196"/>
                <a:gd name="T40" fmla="*/ 39 w 128"/>
                <a:gd name="T41" fmla="*/ 175 h 196"/>
                <a:gd name="T42" fmla="*/ 44 w 128"/>
                <a:gd name="T43" fmla="*/ 177 h 196"/>
                <a:gd name="T44" fmla="*/ 89 w 128"/>
                <a:gd name="T45" fmla="*/ 121 h 196"/>
                <a:gd name="T46" fmla="*/ 85 w 128"/>
                <a:gd name="T47" fmla="*/ 185 h 196"/>
                <a:gd name="T48" fmla="*/ 83 w 128"/>
                <a:gd name="T49" fmla="*/ 123 h 196"/>
                <a:gd name="T50" fmla="*/ 46 w 128"/>
                <a:gd name="T51" fmla="*/ 176 h 196"/>
                <a:gd name="T52" fmla="*/ 86 w 128"/>
                <a:gd name="T53" fmla="*/ 109 h 196"/>
                <a:gd name="T54" fmla="*/ 100 w 128"/>
                <a:gd name="T55" fmla="*/ 67 h 196"/>
                <a:gd name="T56" fmla="*/ 111 w 128"/>
                <a:gd name="T57" fmla="*/ 25 h 196"/>
                <a:gd name="T58" fmla="*/ 38 w 128"/>
                <a:gd name="T59" fmla="*/ 183 h 196"/>
                <a:gd name="T60" fmla="*/ 67 w 128"/>
                <a:gd name="T61" fmla="*/ 183 h 196"/>
                <a:gd name="T62" fmla="*/ 33 w 128"/>
                <a:gd name="T63" fmla="*/ 183 h 196"/>
                <a:gd name="T64" fmla="*/ 102 w 128"/>
                <a:gd name="T65" fmla="*/ 57 h 196"/>
                <a:gd name="T66" fmla="*/ 117 w 128"/>
                <a:gd name="T67" fmla="*/ 32 h 196"/>
                <a:gd name="T68" fmla="*/ 52 w 128"/>
                <a:gd name="T69" fmla="*/ 42 h 196"/>
                <a:gd name="T70" fmla="*/ 109 w 128"/>
                <a:gd name="T71" fmla="*/ 34 h 196"/>
                <a:gd name="T72" fmla="*/ 104 w 128"/>
                <a:gd name="T73" fmla="*/ 22 h 196"/>
                <a:gd name="T74" fmla="*/ 94 w 128"/>
                <a:gd name="T75" fmla="*/ 30 h 196"/>
                <a:gd name="T76" fmla="*/ 87 w 128"/>
                <a:gd name="T77" fmla="*/ 53 h 196"/>
                <a:gd name="T78" fmla="*/ 89 w 128"/>
                <a:gd name="T79" fmla="*/ 30 h 196"/>
                <a:gd name="T80" fmla="*/ 55 w 128"/>
                <a:gd name="T81" fmla="*/ 42 h 196"/>
                <a:gd name="T82" fmla="*/ 53 w 128"/>
                <a:gd name="T83" fmla="*/ 141 h 196"/>
                <a:gd name="T84" fmla="*/ 52 w 128"/>
                <a:gd name="T85" fmla="*/ 166 h 196"/>
                <a:gd name="T86" fmla="*/ 60 w 128"/>
                <a:gd name="T87" fmla="*/ 162 h 196"/>
                <a:gd name="T88" fmla="*/ 89 w 128"/>
                <a:gd name="T89" fmla="*/ 173 h 196"/>
                <a:gd name="T90" fmla="*/ 100 w 128"/>
                <a:gd name="T91" fmla="*/ 19 h 196"/>
                <a:gd name="T92" fmla="*/ 26 w 128"/>
                <a:gd name="T93" fmla="*/ 137 h 196"/>
                <a:gd name="T94" fmla="*/ 31 w 128"/>
                <a:gd name="T95" fmla="*/ 78 h 196"/>
                <a:gd name="T96" fmla="*/ 65 w 128"/>
                <a:gd name="T97" fmla="*/ 8 h 196"/>
                <a:gd name="T98" fmla="*/ 118 w 128"/>
                <a:gd name="T99" fmla="*/ 16 h 196"/>
                <a:gd name="T100" fmla="*/ 117 w 128"/>
                <a:gd name="T101" fmla="*/ 50 h 196"/>
                <a:gd name="T102" fmla="*/ 110 w 128"/>
                <a:gd name="T103" fmla="*/ 67 h 196"/>
                <a:gd name="T104" fmla="*/ 104 w 128"/>
                <a:gd name="T105" fmla="*/ 94 h 196"/>
                <a:gd name="T106" fmla="*/ 96 w 128"/>
                <a:gd name="T107" fmla="*/ 112 h 196"/>
                <a:gd name="T108" fmla="*/ 90 w 128"/>
                <a:gd name="T109" fmla="*/ 137 h 196"/>
                <a:gd name="T110" fmla="*/ 112 w 128"/>
                <a:gd name="T111" fmla="*/ 159 h 196"/>
                <a:gd name="T112" fmla="*/ 108 w 128"/>
                <a:gd name="T113" fmla="*/ 181 h 196"/>
                <a:gd name="T114" fmla="*/ 89 w 128"/>
                <a:gd name="T115" fmla="*/ 190 h 196"/>
                <a:gd name="T116" fmla="*/ 30 w 128"/>
                <a:gd name="T117"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96">
                  <a:moveTo>
                    <a:pt x="110" y="32"/>
                  </a:moveTo>
                  <a:cubicBezTo>
                    <a:pt x="110" y="31"/>
                    <a:pt x="110" y="31"/>
                    <a:pt x="110" y="31"/>
                  </a:cubicBezTo>
                  <a:cubicBezTo>
                    <a:pt x="110" y="31"/>
                    <a:pt x="109" y="32"/>
                    <a:pt x="110" y="32"/>
                  </a:cubicBezTo>
                  <a:close/>
                  <a:moveTo>
                    <a:pt x="87" y="145"/>
                  </a:moveTo>
                  <a:cubicBezTo>
                    <a:pt x="90" y="146"/>
                    <a:pt x="90" y="146"/>
                    <a:pt x="90" y="146"/>
                  </a:cubicBezTo>
                  <a:cubicBezTo>
                    <a:pt x="89" y="145"/>
                    <a:pt x="88" y="145"/>
                    <a:pt x="87" y="145"/>
                  </a:cubicBezTo>
                  <a:close/>
                  <a:moveTo>
                    <a:pt x="81" y="136"/>
                  </a:moveTo>
                  <a:cubicBezTo>
                    <a:pt x="81" y="136"/>
                    <a:pt x="81" y="136"/>
                    <a:pt x="81" y="136"/>
                  </a:cubicBezTo>
                  <a:cubicBezTo>
                    <a:pt x="82" y="137"/>
                    <a:pt x="82" y="137"/>
                    <a:pt x="82" y="137"/>
                  </a:cubicBezTo>
                  <a:cubicBezTo>
                    <a:pt x="82" y="137"/>
                    <a:pt x="83" y="138"/>
                    <a:pt x="83" y="138"/>
                  </a:cubicBezTo>
                  <a:cubicBezTo>
                    <a:pt x="83" y="137"/>
                    <a:pt x="83" y="137"/>
                    <a:pt x="82" y="137"/>
                  </a:cubicBezTo>
                  <a:cubicBezTo>
                    <a:pt x="82" y="136"/>
                    <a:pt x="82" y="136"/>
                    <a:pt x="81" y="136"/>
                  </a:cubicBezTo>
                  <a:close/>
                  <a:moveTo>
                    <a:pt x="101" y="97"/>
                  </a:moveTo>
                  <a:cubicBezTo>
                    <a:pt x="101" y="97"/>
                    <a:pt x="102" y="98"/>
                    <a:pt x="102" y="98"/>
                  </a:cubicBezTo>
                  <a:cubicBezTo>
                    <a:pt x="102" y="97"/>
                    <a:pt x="102" y="97"/>
                    <a:pt x="101" y="96"/>
                  </a:cubicBezTo>
                  <a:cubicBezTo>
                    <a:pt x="101" y="96"/>
                    <a:pt x="100" y="96"/>
                    <a:pt x="101" y="97"/>
                  </a:cubicBezTo>
                  <a:close/>
                  <a:moveTo>
                    <a:pt x="60" y="183"/>
                  </a:moveTo>
                  <a:cubicBezTo>
                    <a:pt x="60" y="183"/>
                    <a:pt x="60" y="183"/>
                    <a:pt x="60" y="183"/>
                  </a:cubicBezTo>
                  <a:cubicBezTo>
                    <a:pt x="60" y="183"/>
                    <a:pt x="61" y="185"/>
                    <a:pt x="62" y="184"/>
                  </a:cubicBezTo>
                  <a:cubicBezTo>
                    <a:pt x="61" y="184"/>
                    <a:pt x="61" y="183"/>
                    <a:pt x="60" y="183"/>
                  </a:cubicBezTo>
                  <a:cubicBezTo>
                    <a:pt x="60" y="182"/>
                    <a:pt x="60" y="182"/>
                    <a:pt x="60" y="183"/>
                  </a:cubicBezTo>
                  <a:close/>
                  <a:moveTo>
                    <a:pt x="103" y="90"/>
                  </a:moveTo>
                  <a:cubicBezTo>
                    <a:pt x="102" y="91"/>
                    <a:pt x="103" y="91"/>
                    <a:pt x="103" y="91"/>
                  </a:cubicBezTo>
                  <a:cubicBezTo>
                    <a:pt x="103" y="92"/>
                    <a:pt x="104" y="93"/>
                    <a:pt x="104" y="92"/>
                  </a:cubicBezTo>
                  <a:cubicBezTo>
                    <a:pt x="103" y="91"/>
                    <a:pt x="103" y="90"/>
                    <a:pt x="103" y="90"/>
                  </a:cubicBezTo>
                  <a:close/>
                  <a:moveTo>
                    <a:pt x="103" y="166"/>
                  </a:moveTo>
                  <a:cubicBezTo>
                    <a:pt x="103" y="166"/>
                    <a:pt x="102" y="166"/>
                    <a:pt x="102" y="166"/>
                  </a:cubicBezTo>
                  <a:cubicBezTo>
                    <a:pt x="102" y="165"/>
                    <a:pt x="101" y="164"/>
                    <a:pt x="101" y="164"/>
                  </a:cubicBezTo>
                  <a:cubicBezTo>
                    <a:pt x="101" y="165"/>
                    <a:pt x="102" y="166"/>
                    <a:pt x="103" y="166"/>
                  </a:cubicBezTo>
                  <a:close/>
                  <a:moveTo>
                    <a:pt x="62" y="182"/>
                  </a:moveTo>
                  <a:cubicBezTo>
                    <a:pt x="62" y="182"/>
                    <a:pt x="62" y="182"/>
                    <a:pt x="62" y="182"/>
                  </a:cubicBezTo>
                  <a:cubicBezTo>
                    <a:pt x="62" y="182"/>
                    <a:pt x="62" y="182"/>
                    <a:pt x="62" y="182"/>
                  </a:cubicBezTo>
                  <a:cubicBezTo>
                    <a:pt x="63" y="183"/>
                    <a:pt x="63" y="183"/>
                    <a:pt x="63" y="183"/>
                  </a:cubicBezTo>
                  <a:cubicBezTo>
                    <a:pt x="63" y="183"/>
                    <a:pt x="63" y="184"/>
                    <a:pt x="63" y="184"/>
                  </a:cubicBezTo>
                  <a:cubicBezTo>
                    <a:pt x="64" y="184"/>
                    <a:pt x="64" y="185"/>
                    <a:pt x="65" y="185"/>
                  </a:cubicBezTo>
                  <a:cubicBezTo>
                    <a:pt x="65" y="185"/>
                    <a:pt x="65" y="184"/>
                    <a:pt x="64" y="184"/>
                  </a:cubicBezTo>
                  <a:cubicBezTo>
                    <a:pt x="64" y="184"/>
                    <a:pt x="64" y="184"/>
                    <a:pt x="63" y="184"/>
                  </a:cubicBezTo>
                  <a:cubicBezTo>
                    <a:pt x="63" y="183"/>
                    <a:pt x="63" y="183"/>
                    <a:pt x="63" y="183"/>
                  </a:cubicBezTo>
                  <a:cubicBezTo>
                    <a:pt x="62" y="182"/>
                    <a:pt x="62" y="182"/>
                    <a:pt x="62" y="182"/>
                  </a:cubicBezTo>
                  <a:cubicBezTo>
                    <a:pt x="62" y="182"/>
                    <a:pt x="62" y="182"/>
                    <a:pt x="62" y="182"/>
                  </a:cubicBezTo>
                  <a:close/>
                  <a:moveTo>
                    <a:pt x="100" y="176"/>
                  </a:moveTo>
                  <a:cubicBezTo>
                    <a:pt x="100" y="177"/>
                    <a:pt x="100" y="177"/>
                    <a:pt x="100" y="177"/>
                  </a:cubicBezTo>
                  <a:cubicBezTo>
                    <a:pt x="100" y="177"/>
                    <a:pt x="100" y="177"/>
                    <a:pt x="101" y="177"/>
                  </a:cubicBezTo>
                  <a:cubicBezTo>
                    <a:pt x="101" y="178"/>
                    <a:pt x="101" y="178"/>
                    <a:pt x="101" y="178"/>
                  </a:cubicBezTo>
                  <a:cubicBezTo>
                    <a:pt x="101" y="178"/>
                    <a:pt x="101" y="178"/>
                    <a:pt x="101" y="178"/>
                  </a:cubicBezTo>
                  <a:cubicBezTo>
                    <a:pt x="101" y="178"/>
                    <a:pt x="101" y="179"/>
                    <a:pt x="102" y="179"/>
                  </a:cubicBezTo>
                  <a:cubicBezTo>
                    <a:pt x="102" y="179"/>
                    <a:pt x="102" y="179"/>
                    <a:pt x="102" y="179"/>
                  </a:cubicBezTo>
                  <a:cubicBezTo>
                    <a:pt x="103" y="179"/>
                    <a:pt x="103" y="179"/>
                    <a:pt x="103" y="179"/>
                  </a:cubicBezTo>
                  <a:cubicBezTo>
                    <a:pt x="103" y="180"/>
                    <a:pt x="103" y="180"/>
                    <a:pt x="103" y="181"/>
                  </a:cubicBezTo>
                  <a:cubicBezTo>
                    <a:pt x="104" y="180"/>
                    <a:pt x="103" y="180"/>
                    <a:pt x="103" y="179"/>
                  </a:cubicBezTo>
                  <a:cubicBezTo>
                    <a:pt x="102" y="179"/>
                    <a:pt x="102" y="179"/>
                    <a:pt x="102" y="179"/>
                  </a:cubicBezTo>
                  <a:cubicBezTo>
                    <a:pt x="102" y="179"/>
                    <a:pt x="102" y="179"/>
                    <a:pt x="102" y="179"/>
                  </a:cubicBezTo>
                  <a:cubicBezTo>
                    <a:pt x="102" y="178"/>
                    <a:pt x="102" y="178"/>
                    <a:pt x="101" y="178"/>
                  </a:cubicBezTo>
                  <a:cubicBezTo>
                    <a:pt x="101" y="178"/>
                    <a:pt x="101" y="178"/>
                    <a:pt x="101" y="178"/>
                  </a:cubicBezTo>
                  <a:cubicBezTo>
                    <a:pt x="101" y="177"/>
                    <a:pt x="101" y="177"/>
                    <a:pt x="101" y="177"/>
                  </a:cubicBezTo>
                  <a:cubicBezTo>
                    <a:pt x="100" y="177"/>
                    <a:pt x="100" y="177"/>
                    <a:pt x="100" y="177"/>
                  </a:cubicBezTo>
                  <a:lnTo>
                    <a:pt x="100" y="176"/>
                  </a:lnTo>
                  <a:close/>
                  <a:moveTo>
                    <a:pt x="103" y="157"/>
                  </a:moveTo>
                  <a:cubicBezTo>
                    <a:pt x="103" y="157"/>
                    <a:pt x="103" y="158"/>
                    <a:pt x="104" y="158"/>
                  </a:cubicBezTo>
                  <a:cubicBezTo>
                    <a:pt x="104" y="159"/>
                    <a:pt x="104" y="159"/>
                    <a:pt x="104" y="159"/>
                  </a:cubicBezTo>
                  <a:cubicBezTo>
                    <a:pt x="104" y="159"/>
                    <a:pt x="105" y="160"/>
                    <a:pt x="105" y="160"/>
                  </a:cubicBezTo>
                  <a:cubicBezTo>
                    <a:pt x="105" y="160"/>
                    <a:pt x="106" y="161"/>
                    <a:pt x="106" y="160"/>
                  </a:cubicBezTo>
                  <a:cubicBezTo>
                    <a:pt x="105" y="160"/>
                    <a:pt x="105" y="160"/>
                    <a:pt x="105" y="160"/>
                  </a:cubicBezTo>
                  <a:cubicBezTo>
                    <a:pt x="105" y="159"/>
                    <a:pt x="105" y="159"/>
                    <a:pt x="104" y="159"/>
                  </a:cubicBezTo>
                  <a:cubicBezTo>
                    <a:pt x="104" y="158"/>
                    <a:pt x="104" y="158"/>
                    <a:pt x="104" y="158"/>
                  </a:cubicBezTo>
                  <a:cubicBezTo>
                    <a:pt x="104" y="158"/>
                    <a:pt x="103" y="157"/>
                    <a:pt x="103" y="157"/>
                  </a:cubicBezTo>
                  <a:close/>
                  <a:moveTo>
                    <a:pt x="96" y="182"/>
                  </a:moveTo>
                  <a:cubicBezTo>
                    <a:pt x="96" y="182"/>
                    <a:pt x="96" y="182"/>
                    <a:pt x="96" y="182"/>
                  </a:cubicBezTo>
                  <a:cubicBezTo>
                    <a:pt x="97" y="183"/>
                    <a:pt x="97" y="183"/>
                    <a:pt x="97" y="183"/>
                  </a:cubicBezTo>
                  <a:cubicBezTo>
                    <a:pt x="97" y="184"/>
                    <a:pt x="98" y="185"/>
                    <a:pt x="99" y="185"/>
                  </a:cubicBezTo>
                  <a:cubicBezTo>
                    <a:pt x="99" y="186"/>
                    <a:pt x="99" y="185"/>
                    <a:pt x="99" y="185"/>
                  </a:cubicBezTo>
                  <a:cubicBezTo>
                    <a:pt x="98" y="184"/>
                    <a:pt x="98" y="183"/>
                    <a:pt x="97" y="183"/>
                  </a:cubicBezTo>
                  <a:cubicBezTo>
                    <a:pt x="96" y="182"/>
                    <a:pt x="96" y="182"/>
                    <a:pt x="96" y="182"/>
                  </a:cubicBezTo>
                  <a:close/>
                  <a:moveTo>
                    <a:pt x="40" y="179"/>
                  </a:moveTo>
                  <a:cubicBezTo>
                    <a:pt x="40" y="179"/>
                    <a:pt x="40" y="179"/>
                    <a:pt x="40" y="179"/>
                  </a:cubicBezTo>
                  <a:cubicBezTo>
                    <a:pt x="41" y="180"/>
                    <a:pt x="42" y="181"/>
                    <a:pt x="43" y="182"/>
                  </a:cubicBezTo>
                  <a:cubicBezTo>
                    <a:pt x="43" y="182"/>
                    <a:pt x="43" y="182"/>
                    <a:pt x="43" y="182"/>
                  </a:cubicBezTo>
                  <a:cubicBezTo>
                    <a:pt x="43" y="182"/>
                    <a:pt x="43" y="182"/>
                    <a:pt x="43" y="182"/>
                  </a:cubicBezTo>
                  <a:cubicBezTo>
                    <a:pt x="43" y="182"/>
                    <a:pt x="43" y="182"/>
                    <a:pt x="43" y="182"/>
                  </a:cubicBezTo>
                  <a:cubicBezTo>
                    <a:pt x="43" y="182"/>
                    <a:pt x="43" y="182"/>
                    <a:pt x="43" y="182"/>
                  </a:cubicBezTo>
                  <a:cubicBezTo>
                    <a:pt x="42" y="181"/>
                    <a:pt x="41" y="180"/>
                    <a:pt x="40" y="179"/>
                  </a:cubicBezTo>
                  <a:close/>
                  <a:moveTo>
                    <a:pt x="101" y="167"/>
                  </a:moveTo>
                  <a:cubicBezTo>
                    <a:pt x="102" y="168"/>
                    <a:pt x="102" y="168"/>
                    <a:pt x="102" y="168"/>
                  </a:cubicBezTo>
                  <a:cubicBezTo>
                    <a:pt x="102" y="168"/>
                    <a:pt x="102" y="168"/>
                    <a:pt x="102" y="168"/>
                  </a:cubicBezTo>
                  <a:cubicBezTo>
                    <a:pt x="102" y="168"/>
                    <a:pt x="102" y="168"/>
                    <a:pt x="102" y="168"/>
                  </a:cubicBezTo>
                  <a:cubicBezTo>
                    <a:pt x="103" y="169"/>
                    <a:pt x="103" y="169"/>
                    <a:pt x="103" y="169"/>
                  </a:cubicBezTo>
                  <a:cubicBezTo>
                    <a:pt x="103" y="169"/>
                    <a:pt x="103" y="169"/>
                    <a:pt x="103" y="170"/>
                  </a:cubicBezTo>
                  <a:cubicBezTo>
                    <a:pt x="103" y="170"/>
                    <a:pt x="103" y="170"/>
                    <a:pt x="103" y="170"/>
                  </a:cubicBezTo>
                  <a:cubicBezTo>
                    <a:pt x="104" y="171"/>
                    <a:pt x="105" y="171"/>
                    <a:pt x="105" y="172"/>
                  </a:cubicBezTo>
                  <a:cubicBezTo>
                    <a:pt x="105" y="172"/>
                    <a:pt x="105" y="172"/>
                    <a:pt x="105" y="171"/>
                  </a:cubicBezTo>
                  <a:cubicBezTo>
                    <a:pt x="105" y="171"/>
                    <a:pt x="104" y="170"/>
                    <a:pt x="103" y="170"/>
                  </a:cubicBezTo>
                  <a:cubicBezTo>
                    <a:pt x="103" y="170"/>
                    <a:pt x="103" y="170"/>
                    <a:pt x="103" y="170"/>
                  </a:cubicBezTo>
                  <a:cubicBezTo>
                    <a:pt x="103" y="169"/>
                    <a:pt x="103" y="169"/>
                    <a:pt x="103" y="169"/>
                  </a:cubicBezTo>
                  <a:cubicBezTo>
                    <a:pt x="102" y="168"/>
                    <a:pt x="102" y="168"/>
                    <a:pt x="102" y="168"/>
                  </a:cubicBezTo>
                  <a:cubicBezTo>
                    <a:pt x="102" y="168"/>
                    <a:pt x="102" y="168"/>
                    <a:pt x="102" y="168"/>
                  </a:cubicBezTo>
                  <a:cubicBezTo>
                    <a:pt x="102" y="168"/>
                    <a:pt x="102" y="168"/>
                    <a:pt x="102" y="168"/>
                  </a:cubicBezTo>
                  <a:lnTo>
                    <a:pt x="101" y="167"/>
                  </a:lnTo>
                  <a:close/>
                  <a:moveTo>
                    <a:pt x="50" y="122"/>
                  </a:moveTo>
                  <a:cubicBezTo>
                    <a:pt x="50" y="124"/>
                    <a:pt x="49" y="126"/>
                    <a:pt x="49" y="127"/>
                  </a:cubicBezTo>
                  <a:cubicBezTo>
                    <a:pt x="49" y="126"/>
                    <a:pt x="50" y="123"/>
                    <a:pt x="50" y="122"/>
                  </a:cubicBezTo>
                  <a:close/>
                  <a:moveTo>
                    <a:pt x="102" y="16"/>
                  </a:moveTo>
                  <a:cubicBezTo>
                    <a:pt x="102" y="16"/>
                    <a:pt x="102" y="16"/>
                    <a:pt x="102" y="16"/>
                  </a:cubicBezTo>
                  <a:cubicBezTo>
                    <a:pt x="103" y="16"/>
                    <a:pt x="105" y="16"/>
                    <a:pt x="106" y="17"/>
                  </a:cubicBezTo>
                  <a:cubicBezTo>
                    <a:pt x="106" y="17"/>
                    <a:pt x="107" y="17"/>
                    <a:pt x="107" y="16"/>
                  </a:cubicBezTo>
                  <a:lnTo>
                    <a:pt x="102" y="16"/>
                  </a:lnTo>
                  <a:close/>
                  <a:moveTo>
                    <a:pt x="77" y="137"/>
                  </a:moveTo>
                  <a:cubicBezTo>
                    <a:pt x="77" y="138"/>
                    <a:pt x="77" y="138"/>
                    <a:pt x="77" y="139"/>
                  </a:cubicBezTo>
                  <a:cubicBezTo>
                    <a:pt x="76" y="140"/>
                    <a:pt x="78" y="139"/>
                    <a:pt x="79" y="139"/>
                  </a:cubicBezTo>
                  <a:cubicBezTo>
                    <a:pt x="78" y="139"/>
                    <a:pt x="77" y="138"/>
                    <a:pt x="77" y="137"/>
                  </a:cubicBezTo>
                  <a:close/>
                  <a:moveTo>
                    <a:pt x="90" y="108"/>
                  </a:moveTo>
                  <a:cubicBezTo>
                    <a:pt x="89" y="107"/>
                    <a:pt x="89" y="106"/>
                    <a:pt x="88" y="105"/>
                  </a:cubicBezTo>
                  <a:cubicBezTo>
                    <a:pt x="88" y="105"/>
                    <a:pt x="88" y="105"/>
                    <a:pt x="88" y="105"/>
                  </a:cubicBezTo>
                  <a:cubicBezTo>
                    <a:pt x="87" y="105"/>
                    <a:pt x="88" y="106"/>
                    <a:pt x="88" y="107"/>
                  </a:cubicBezTo>
                  <a:cubicBezTo>
                    <a:pt x="88" y="107"/>
                    <a:pt x="90" y="109"/>
                    <a:pt x="90" y="108"/>
                  </a:cubicBezTo>
                  <a:close/>
                  <a:moveTo>
                    <a:pt x="115" y="47"/>
                  </a:moveTo>
                  <a:cubicBezTo>
                    <a:pt x="115" y="48"/>
                    <a:pt x="115" y="48"/>
                    <a:pt x="114" y="48"/>
                  </a:cubicBezTo>
                  <a:cubicBezTo>
                    <a:pt x="114" y="49"/>
                    <a:pt x="115" y="50"/>
                    <a:pt x="116" y="49"/>
                  </a:cubicBezTo>
                  <a:cubicBezTo>
                    <a:pt x="116" y="49"/>
                    <a:pt x="116" y="48"/>
                    <a:pt x="116" y="48"/>
                  </a:cubicBezTo>
                  <a:cubicBezTo>
                    <a:pt x="116" y="48"/>
                    <a:pt x="115" y="45"/>
                    <a:pt x="115" y="47"/>
                  </a:cubicBezTo>
                  <a:close/>
                  <a:moveTo>
                    <a:pt x="84" y="182"/>
                  </a:moveTo>
                  <a:cubicBezTo>
                    <a:pt x="85" y="184"/>
                    <a:pt x="86" y="184"/>
                    <a:pt x="87" y="186"/>
                  </a:cubicBezTo>
                  <a:cubicBezTo>
                    <a:pt x="87" y="186"/>
                    <a:pt x="88" y="186"/>
                    <a:pt x="88" y="186"/>
                  </a:cubicBezTo>
                  <a:cubicBezTo>
                    <a:pt x="87" y="184"/>
                    <a:pt x="85" y="184"/>
                    <a:pt x="84" y="182"/>
                  </a:cubicBezTo>
                  <a:close/>
                  <a:moveTo>
                    <a:pt x="105" y="83"/>
                  </a:moveTo>
                  <a:cubicBezTo>
                    <a:pt x="105" y="83"/>
                    <a:pt x="105" y="84"/>
                    <a:pt x="105" y="84"/>
                  </a:cubicBezTo>
                  <a:cubicBezTo>
                    <a:pt x="105" y="84"/>
                    <a:pt x="106" y="85"/>
                    <a:pt x="107" y="86"/>
                  </a:cubicBezTo>
                  <a:cubicBezTo>
                    <a:pt x="107" y="85"/>
                    <a:pt x="106" y="84"/>
                    <a:pt x="106" y="83"/>
                  </a:cubicBezTo>
                  <a:cubicBezTo>
                    <a:pt x="106" y="83"/>
                    <a:pt x="104" y="82"/>
                    <a:pt x="105" y="83"/>
                  </a:cubicBezTo>
                  <a:close/>
                  <a:moveTo>
                    <a:pt x="16" y="148"/>
                  </a:moveTo>
                  <a:cubicBezTo>
                    <a:pt x="17" y="143"/>
                    <a:pt x="17" y="143"/>
                    <a:pt x="17" y="143"/>
                  </a:cubicBezTo>
                  <a:cubicBezTo>
                    <a:pt x="18" y="142"/>
                    <a:pt x="17" y="143"/>
                    <a:pt x="17" y="143"/>
                  </a:cubicBezTo>
                  <a:lnTo>
                    <a:pt x="16" y="148"/>
                  </a:lnTo>
                  <a:close/>
                  <a:moveTo>
                    <a:pt x="110" y="32"/>
                  </a:moveTo>
                  <a:cubicBezTo>
                    <a:pt x="111" y="33"/>
                    <a:pt x="111" y="33"/>
                    <a:pt x="111" y="33"/>
                  </a:cubicBezTo>
                  <a:cubicBezTo>
                    <a:pt x="111" y="33"/>
                    <a:pt x="111" y="33"/>
                    <a:pt x="111" y="33"/>
                  </a:cubicBezTo>
                  <a:cubicBezTo>
                    <a:pt x="111" y="34"/>
                    <a:pt x="111" y="34"/>
                    <a:pt x="111" y="34"/>
                  </a:cubicBezTo>
                  <a:cubicBezTo>
                    <a:pt x="111" y="34"/>
                    <a:pt x="111" y="34"/>
                    <a:pt x="111" y="34"/>
                  </a:cubicBezTo>
                  <a:cubicBezTo>
                    <a:pt x="112" y="35"/>
                    <a:pt x="112" y="35"/>
                    <a:pt x="112" y="35"/>
                  </a:cubicBezTo>
                  <a:cubicBezTo>
                    <a:pt x="112" y="35"/>
                    <a:pt x="112" y="36"/>
                    <a:pt x="112" y="36"/>
                  </a:cubicBezTo>
                  <a:cubicBezTo>
                    <a:pt x="113" y="37"/>
                    <a:pt x="113" y="38"/>
                    <a:pt x="114" y="39"/>
                  </a:cubicBezTo>
                  <a:cubicBezTo>
                    <a:pt x="115" y="38"/>
                    <a:pt x="114" y="38"/>
                    <a:pt x="113" y="37"/>
                  </a:cubicBezTo>
                  <a:cubicBezTo>
                    <a:pt x="113" y="37"/>
                    <a:pt x="113" y="36"/>
                    <a:pt x="112" y="36"/>
                  </a:cubicBezTo>
                  <a:cubicBezTo>
                    <a:pt x="112" y="35"/>
                    <a:pt x="112" y="35"/>
                    <a:pt x="112" y="35"/>
                  </a:cubicBezTo>
                  <a:cubicBezTo>
                    <a:pt x="111" y="34"/>
                    <a:pt x="111" y="34"/>
                    <a:pt x="111" y="34"/>
                  </a:cubicBezTo>
                  <a:cubicBezTo>
                    <a:pt x="111" y="34"/>
                    <a:pt x="111" y="34"/>
                    <a:pt x="111" y="34"/>
                  </a:cubicBezTo>
                  <a:cubicBezTo>
                    <a:pt x="111" y="33"/>
                    <a:pt x="111" y="33"/>
                    <a:pt x="111" y="33"/>
                  </a:cubicBezTo>
                  <a:cubicBezTo>
                    <a:pt x="111" y="33"/>
                    <a:pt x="111" y="33"/>
                    <a:pt x="111" y="33"/>
                  </a:cubicBezTo>
                  <a:lnTo>
                    <a:pt x="110" y="32"/>
                  </a:lnTo>
                  <a:close/>
                  <a:moveTo>
                    <a:pt x="103" y="66"/>
                  </a:moveTo>
                  <a:cubicBezTo>
                    <a:pt x="103" y="68"/>
                    <a:pt x="104" y="69"/>
                    <a:pt x="105" y="70"/>
                  </a:cubicBezTo>
                  <a:cubicBezTo>
                    <a:pt x="105" y="71"/>
                    <a:pt x="105" y="70"/>
                    <a:pt x="105" y="69"/>
                  </a:cubicBezTo>
                  <a:cubicBezTo>
                    <a:pt x="104" y="68"/>
                    <a:pt x="103" y="67"/>
                    <a:pt x="103" y="66"/>
                  </a:cubicBezTo>
                  <a:close/>
                  <a:moveTo>
                    <a:pt x="89" y="110"/>
                  </a:moveTo>
                  <a:cubicBezTo>
                    <a:pt x="89" y="110"/>
                    <a:pt x="89" y="110"/>
                    <a:pt x="89" y="110"/>
                  </a:cubicBezTo>
                  <a:cubicBezTo>
                    <a:pt x="89" y="110"/>
                    <a:pt x="89" y="110"/>
                    <a:pt x="89" y="110"/>
                  </a:cubicBezTo>
                  <a:cubicBezTo>
                    <a:pt x="91" y="114"/>
                    <a:pt x="91" y="114"/>
                    <a:pt x="91" y="114"/>
                  </a:cubicBezTo>
                  <a:cubicBezTo>
                    <a:pt x="91" y="114"/>
                    <a:pt x="92" y="113"/>
                    <a:pt x="91" y="112"/>
                  </a:cubicBezTo>
                  <a:cubicBezTo>
                    <a:pt x="90" y="112"/>
                    <a:pt x="90" y="111"/>
                    <a:pt x="89" y="110"/>
                  </a:cubicBezTo>
                  <a:cubicBezTo>
                    <a:pt x="89" y="110"/>
                    <a:pt x="89" y="110"/>
                    <a:pt x="89" y="110"/>
                  </a:cubicBezTo>
                  <a:close/>
                  <a:moveTo>
                    <a:pt x="87" y="121"/>
                  </a:moveTo>
                  <a:cubicBezTo>
                    <a:pt x="86" y="120"/>
                    <a:pt x="85" y="118"/>
                    <a:pt x="84" y="117"/>
                  </a:cubicBezTo>
                  <a:cubicBezTo>
                    <a:pt x="84" y="116"/>
                    <a:pt x="84" y="118"/>
                    <a:pt x="84" y="118"/>
                  </a:cubicBezTo>
                  <a:cubicBezTo>
                    <a:pt x="85" y="119"/>
                    <a:pt x="85" y="119"/>
                    <a:pt x="86" y="120"/>
                  </a:cubicBezTo>
                  <a:cubicBezTo>
                    <a:pt x="86" y="120"/>
                    <a:pt x="88" y="122"/>
                    <a:pt x="87" y="121"/>
                  </a:cubicBezTo>
                  <a:close/>
                  <a:moveTo>
                    <a:pt x="78" y="182"/>
                  </a:moveTo>
                  <a:cubicBezTo>
                    <a:pt x="78" y="183"/>
                    <a:pt x="79" y="185"/>
                    <a:pt x="80" y="186"/>
                  </a:cubicBezTo>
                  <a:cubicBezTo>
                    <a:pt x="80" y="185"/>
                    <a:pt x="82" y="186"/>
                    <a:pt x="81" y="185"/>
                  </a:cubicBezTo>
                  <a:cubicBezTo>
                    <a:pt x="80" y="184"/>
                    <a:pt x="79" y="183"/>
                    <a:pt x="78" y="182"/>
                  </a:cubicBezTo>
                  <a:close/>
                  <a:moveTo>
                    <a:pt x="89" y="181"/>
                  </a:moveTo>
                  <a:cubicBezTo>
                    <a:pt x="90" y="182"/>
                    <a:pt x="90" y="183"/>
                    <a:pt x="91" y="184"/>
                  </a:cubicBezTo>
                  <a:cubicBezTo>
                    <a:pt x="92" y="184"/>
                    <a:pt x="92" y="186"/>
                    <a:pt x="94" y="185"/>
                  </a:cubicBezTo>
                  <a:cubicBezTo>
                    <a:pt x="93" y="184"/>
                    <a:pt x="90" y="182"/>
                    <a:pt x="89" y="181"/>
                  </a:cubicBezTo>
                  <a:close/>
                  <a:moveTo>
                    <a:pt x="48" y="131"/>
                  </a:moveTo>
                  <a:cubicBezTo>
                    <a:pt x="46" y="137"/>
                    <a:pt x="46" y="137"/>
                    <a:pt x="46" y="137"/>
                  </a:cubicBezTo>
                  <a:cubicBezTo>
                    <a:pt x="46" y="137"/>
                    <a:pt x="47" y="137"/>
                    <a:pt x="47" y="137"/>
                  </a:cubicBezTo>
                  <a:cubicBezTo>
                    <a:pt x="47" y="135"/>
                    <a:pt x="48" y="133"/>
                    <a:pt x="48" y="131"/>
                  </a:cubicBezTo>
                  <a:close/>
                  <a:moveTo>
                    <a:pt x="84" y="120"/>
                  </a:moveTo>
                  <a:cubicBezTo>
                    <a:pt x="85" y="122"/>
                    <a:pt x="86" y="124"/>
                    <a:pt x="87" y="125"/>
                  </a:cubicBezTo>
                  <a:cubicBezTo>
                    <a:pt x="89" y="124"/>
                    <a:pt x="86" y="123"/>
                    <a:pt x="86" y="123"/>
                  </a:cubicBezTo>
                  <a:cubicBezTo>
                    <a:pt x="85" y="122"/>
                    <a:pt x="85" y="121"/>
                    <a:pt x="84" y="120"/>
                  </a:cubicBezTo>
                  <a:close/>
                  <a:moveTo>
                    <a:pt x="80" y="130"/>
                  </a:moveTo>
                  <a:cubicBezTo>
                    <a:pt x="79" y="131"/>
                    <a:pt x="79" y="131"/>
                    <a:pt x="79" y="131"/>
                  </a:cubicBezTo>
                  <a:cubicBezTo>
                    <a:pt x="80" y="132"/>
                    <a:pt x="82" y="134"/>
                    <a:pt x="83" y="135"/>
                  </a:cubicBezTo>
                  <a:cubicBezTo>
                    <a:pt x="82" y="133"/>
                    <a:pt x="81" y="131"/>
                    <a:pt x="80" y="130"/>
                  </a:cubicBezTo>
                  <a:close/>
                  <a:moveTo>
                    <a:pt x="102" y="60"/>
                  </a:moveTo>
                  <a:cubicBezTo>
                    <a:pt x="103" y="60"/>
                    <a:pt x="103" y="60"/>
                    <a:pt x="103" y="60"/>
                  </a:cubicBezTo>
                  <a:cubicBezTo>
                    <a:pt x="103" y="62"/>
                    <a:pt x="105" y="64"/>
                    <a:pt x="106" y="66"/>
                  </a:cubicBezTo>
                  <a:cubicBezTo>
                    <a:pt x="107" y="67"/>
                    <a:pt x="107" y="65"/>
                    <a:pt x="106" y="65"/>
                  </a:cubicBezTo>
                  <a:cubicBezTo>
                    <a:pt x="103" y="60"/>
                    <a:pt x="103" y="60"/>
                    <a:pt x="103" y="60"/>
                  </a:cubicBezTo>
                  <a:lnTo>
                    <a:pt x="102" y="60"/>
                  </a:lnTo>
                  <a:close/>
                  <a:moveTo>
                    <a:pt x="90" y="104"/>
                  </a:moveTo>
                  <a:cubicBezTo>
                    <a:pt x="90" y="106"/>
                    <a:pt x="92" y="108"/>
                    <a:pt x="93" y="109"/>
                  </a:cubicBezTo>
                  <a:cubicBezTo>
                    <a:pt x="93" y="109"/>
                    <a:pt x="93" y="108"/>
                    <a:pt x="93" y="107"/>
                  </a:cubicBezTo>
                  <a:cubicBezTo>
                    <a:pt x="92" y="106"/>
                    <a:pt x="91" y="105"/>
                    <a:pt x="90" y="104"/>
                  </a:cubicBezTo>
                  <a:close/>
                  <a:moveTo>
                    <a:pt x="93" y="105"/>
                  </a:moveTo>
                  <a:cubicBezTo>
                    <a:pt x="92" y="104"/>
                    <a:pt x="91" y="102"/>
                    <a:pt x="90" y="100"/>
                  </a:cubicBezTo>
                  <a:cubicBezTo>
                    <a:pt x="89" y="99"/>
                    <a:pt x="89" y="101"/>
                    <a:pt x="90" y="101"/>
                  </a:cubicBezTo>
                  <a:cubicBezTo>
                    <a:pt x="90" y="103"/>
                    <a:pt x="92" y="104"/>
                    <a:pt x="93" y="105"/>
                  </a:cubicBezTo>
                  <a:close/>
                  <a:moveTo>
                    <a:pt x="100" y="172"/>
                  </a:moveTo>
                  <a:cubicBezTo>
                    <a:pt x="104" y="177"/>
                    <a:pt x="104" y="177"/>
                    <a:pt x="104" y="177"/>
                  </a:cubicBezTo>
                  <a:cubicBezTo>
                    <a:pt x="104" y="177"/>
                    <a:pt x="105" y="175"/>
                    <a:pt x="104" y="175"/>
                  </a:cubicBezTo>
                  <a:cubicBezTo>
                    <a:pt x="103" y="174"/>
                    <a:pt x="102" y="172"/>
                    <a:pt x="101" y="171"/>
                  </a:cubicBezTo>
                  <a:cubicBezTo>
                    <a:pt x="100" y="171"/>
                    <a:pt x="100" y="172"/>
                    <a:pt x="100" y="172"/>
                  </a:cubicBezTo>
                  <a:close/>
                  <a:moveTo>
                    <a:pt x="105" y="53"/>
                  </a:moveTo>
                  <a:cubicBezTo>
                    <a:pt x="105" y="53"/>
                    <a:pt x="105" y="53"/>
                    <a:pt x="105" y="53"/>
                  </a:cubicBezTo>
                  <a:cubicBezTo>
                    <a:pt x="106" y="55"/>
                    <a:pt x="107" y="57"/>
                    <a:pt x="108" y="58"/>
                  </a:cubicBezTo>
                  <a:cubicBezTo>
                    <a:pt x="108" y="58"/>
                    <a:pt x="108" y="59"/>
                    <a:pt x="109" y="59"/>
                  </a:cubicBezTo>
                  <a:cubicBezTo>
                    <a:pt x="109" y="56"/>
                    <a:pt x="107" y="55"/>
                    <a:pt x="105" y="53"/>
                  </a:cubicBezTo>
                  <a:close/>
                  <a:moveTo>
                    <a:pt x="75" y="144"/>
                  </a:moveTo>
                  <a:cubicBezTo>
                    <a:pt x="75" y="144"/>
                    <a:pt x="75" y="144"/>
                    <a:pt x="75" y="144"/>
                  </a:cubicBezTo>
                  <a:cubicBezTo>
                    <a:pt x="85" y="145"/>
                    <a:pt x="85" y="145"/>
                    <a:pt x="85" y="145"/>
                  </a:cubicBezTo>
                  <a:lnTo>
                    <a:pt x="75" y="144"/>
                  </a:lnTo>
                  <a:close/>
                  <a:moveTo>
                    <a:pt x="93" y="91"/>
                  </a:moveTo>
                  <a:cubicBezTo>
                    <a:pt x="94" y="93"/>
                    <a:pt x="95" y="95"/>
                    <a:pt x="97" y="96"/>
                  </a:cubicBezTo>
                  <a:cubicBezTo>
                    <a:pt x="97" y="96"/>
                    <a:pt x="97" y="95"/>
                    <a:pt x="97" y="95"/>
                  </a:cubicBezTo>
                  <a:cubicBezTo>
                    <a:pt x="96" y="93"/>
                    <a:pt x="95" y="92"/>
                    <a:pt x="94" y="91"/>
                  </a:cubicBezTo>
                  <a:cubicBezTo>
                    <a:pt x="94" y="91"/>
                    <a:pt x="93" y="91"/>
                    <a:pt x="93" y="91"/>
                  </a:cubicBezTo>
                  <a:close/>
                  <a:moveTo>
                    <a:pt x="102" y="153"/>
                  </a:moveTo>
                  <a:cubicBezTo>
                    <a:pt x="104" y="155"/>
                    <a:pt x="106" y="157"/>
                    <a:pt x="107" y="158"/>
                  </a:cubicBezTo>
                  <a:cubicBezTo>
                    <a:pt x="107" y="158"/>
                    <a:pt x="108" y="157"/>
                    <a:pt x="107" y="157"/>
                  </a:cubicBezTo>
                  <a:cubicBezTo>
                    <a:pt x="103" y="153"/>
                    <a:pt x="103" y="153"/>
                    <a:pt x="103" y="153"/>
                  </a:cubicBezTo>
                  <a:cubicBezTo>
                    <a:pt x="102" y="152"/>
                    <a:pt x="102" y="153"/>
                    <a:pt x="102" y="153"/>
                  </a:cubicBezTo>
                  <a:close/>
                  <a:moveTo>
                    <a:pt x="89" y="184"/>
                  </a:moveTo>
                  <a:cubicBezTo>
                    <a:pt x="89" y="184"/>
                    <a:pt x="89" y="184"/>
                    <a:pt x="89" y="184"/>
                  </a:cubicBezTo>
                  <a:cubicBezTo>
                    <a:pt x="88" y="183"/>
                    <a:pt x="87" y="181"/>
                    <a:pt x="86" y="180"/>
                  </a:cubicBezTo>
                  <a:cubicBezTo>
                    <a:pt x="85" y="179"/>
                    <a:pt x="84" y="179"/>
                    <a:pt x="83" y="179"/>
                  </a:cubicBezTo>
                  <a:cubicBezTo>
                    <a:pt x="85" y="181"/>
                    <a:pt x="87" y="183"/>
                    <a:pt x="89" y="184"/>
                  </a:cubicBezTo>
                  <a:close/>
                  <a:moveTo>
                    <a:pt x="39" y="175"/>
                  </a:moveTo>
                  <a:cubicBezTo>
                    <a:pt x="41" y="177"/>
                    <a:pt x="43" y="179"/>
                    <a:pt x="45" y="181"/>
                  </a:cubicBezTo>
                  <a:cubicBezTo>
                    <a:pt x="43" y="179"/>
                    <a:pt x="41" y="176"/>
                    <a:pt x="39" y="174"/>
                  </a:cubicBezTo>
                  <a:cubicBezTo>
                    <a:pt x="39" y="174"/>
                    <a:pt x="38" y="174"/>
                    <a:pt x="39" y="175"/>
                  </a:cubicBezTo>
                  <a:close/>
                  <a:moveTo>
                    <a:pt x="97" y="77"/>
                  </a:moveTo>
                  <a:cubicBezTo>
                    <a:pt x="98" y="80"/>
                    <a:pt x="100" y="82"/>
                    <a:pt x="101" y="84"/>
                  </a:cubicBezTo>
                  <a:cubicBezTo>
                    <a:pt x="101" y="83"/>
                    <a:pt x="102" y="83"/>
                    <a:pt x="101" y="82"/>
                  </a:cubicBezTo>
                  <a:lnTo>
                    <a:pt x="97" y="77"/>
                  </a:lnTo>
                  <a:close/>
                  <a:moveTo>
                    <a:pt x="96" y="185"/>
                  </a:moveTo>
                  <a:cubicBezTo>
                    <a:pt x="93" y="182"/>
                    <a:pt x="93" y="182"/>
                    <a:pt x="93" y="182"/>
                  </a:cubicBezTo>
                  <a:cubicBezTo>
                    <a:pt x="93" y="181"/>
                    <a:pt x="92" y="180"/>
                    <a:pt x="90" y="180"/>
                  </a:cubicBezTo>
                  <a:cubicBezTo>
                    <a:pt x="94" y="183"/>
                    <a:pt x="94" y="183"/>
                    <a:pt x="94" y="183"/>
                  </a:cubicBezTo>
                  <a:cubicBezTo>
                    <a:pt x="95" y="184"/>
                    <a:pt x="97" y="185"/>
                    <a:pt x="96" y="185"/>
                  </a:cubicBezTo>
                  <a:close/>
                  <a:moveTo>
                    <a:pt x="43" y="176"/>
                  </a:moveTo>
                  <a:cubicBezTo>
                    <a:pt x="44" y="177"/>
                    <a:pt x="44" y="177"/>
                    <a:pt x="44" y="177"/>
                  </a:cubicBezTo>
                  <a:cubicBezTo>
                    <a:pt x="45" y="179"/>
                    <a:pt x="46" y="180"/>
                    <a:pt x="48" y="182"/>
                  </a:cubicBezTo>
                  <a:cubicBezTo>
                    <a:pt x="48" y="182"/>
                    <a:pt x="49" y="183"/>
                    <a:pt x="50" y="183"/>
                  </a:cubicBezTo>
                  <a:cubicBezTo>
                    <a:pt x="44" y="177"/>
                    <a:pt x="44" y="177"/>
                    <a:pt x="44" y="177"/>
                  </a:cubicBezTo>
                  <a:lnTo>
                    <a:pt x="43" y="176"/>
                  </a:lnTo>
                  <a:close/>
                  <a:moveTo>
                    <a:pt x="91" y="98"/>
                  </a:moveTo>
                  <a:cubicBezTo>
                    <a:pt x="94" y="104"/>
                    <a:pt x="94" y="104"/>
                    <a:pt x="94" y="104"/>
                  </a:cubicBezTo>
                  <a:cubicBezTo>
                    <a:pt x="94" y="103"/>
                    <a:pt x="95" y="102"/>
                    <a:pt x="95" y="102"/>
                  </a:cubicBezTo>
                  <a:cubicBezTo>
                    <a:pt x="94" y="101"/>
                    <a:pt x="93" y="99"/>
                    <a:pt x="91" y="98"/>
                  </a:cubicBezTo>
                  <a:cubicBezTo>
                    <a:pt x="91" y="97"/>
                    <a:pt x="90" y="97"/>
                    <a:pt x="91" y="98"/>
                  </a:cubicBezTo>
                  <a:close/>
                  <a:moveTo>
                    <a:pt x="85" y="114"/>
                  </a:moveTo>
                  <a:cubicBezTo>
                    <a:pt x="86" y="116"/>
                    <a:pt x="88" y="119"/>
                    <a:pt x="89" y="121"/>
                  </a:cubicBezTo>
                  <a:cubicBezTo>
                    <a:pt x="89" y="121"/>
                    <a:pt x="90" y="119"/>
                    <a:pt x="89" y="119"/>
                  </a:cubicBezTo>
                  <a:cubicBezTo>
                    <a:pt x="88" y="118"/>
                    <a:pt x="87" y="116"/>
                    <a:pt x="85" y="114"/>
                  </a:cubicBezTo>
                  <a:cubicBezTo>
                    <a:pt x="85" y="114"/>
                    <a:pt x="84" y="113"/>
                    <a:pt x="85" y="114"/>
                  </a:cubicBezTo>
                  <a:close/>
                  <a:moveTo>
                    <a:pt x="81" y="126"/>
                  </a:moveTo>
                  <a:cubicBezTo>
                    <a:pt x="82" y="128"/>
                    <a:pt x="84" y="130"/>
                    <a:pt x="85" y="131"/>
                  </a:cubicBezTo>
                  <a:cubicBezTo>
                    <a:pt x="86" y="131"/>
                    <a:pt x="86" y="130"/>
                    <a:pt x="86" y="130"/>
                  </a:cubicBezTo>
                  <a:cubicBezTo>
                    <a:pt x="81" y="125"/>
                    <a:pt x="81" y="125"/>
                    <a:pt x="81" y="125"/>
                  </a:cubicBezTo>
                  <a:cubicBezTo>
                    <a:pt x="81" y="125"/>
                    <a:pt x="81" y="126"/>
                    <a:pt x="81" y="126"/>
                  </a:cubicBezTo>
                  <a:close/>
                  <a:moveTo>
                    <a:pt x="78" y="179"/>
                  </a:moveTo>
                  <a:cubicBezTo>
                    <a:pt x="79" y="181"/>
                    <a:pt x="81" y="183"/>
                    <a:pt x="83" y="184"/>
                  </a:cubicBezTo>
                  <a:cubicBezTo>
                    <a:pt x="83" y="185"/>
                    <a:pt x="84" y="186"/>
                    <a:pt x="85" y="185"/>
                  </a:cubicBezTo>
                  <a:cubicBezTo>
                    <a:pt x="79" y="179"/>
                    <a:pt x="79" y="179"/>
                    <a:pt x="79" y="179"/>
                  </a:cubicBezTo>
                  <a:cubicBezTo>
                    <a:pt x="78" y="179"/>
                    <a:pt x="77" y="179"/>
                    <a:pt x="78" y="179"/>
                  </a:cubicBezTo>
                  <a:close/>
                  <a:moveTo>
                    <a:pt x="50" y="176"/>
                  </a:moveTo>
                  <a:cubicBezTo>
                    <a:pt x="51" y="179"/>
                    <a:pt x="53" y="180"/>
                    <a:pt x="55" y="183"/>
                  </a:cubicBezTo>
                  <a:cubicBezTo>
                    <a:pt x="56" y="184"/>
                    <a:pt x="57" y="183"/>
                    <a:pt x="58" y="184"/>
                  </a:cubicBezTo>
                  <a:cubicBezTo>
                    <a:pt x="50" y="176"/>
                    <a:pt x="50" y="176"/>
                    <a:pt x="50" y="176"/>
                  </a:cubicBezTo>
                  <a:cubicBezTo>
                    <a:pt x="50" y="176"/>
                    <a:pt x="50" y="176"/>
                    <a:pt x="50" y="176"/>
                  </a:cubicBezTo>
                  <a:close/>
                  <a:moveTo>
                    <a:pt x="82" y="123"/>
                  </a:moveTo>
                  <a:cubicBezTo>
                    <a:pt x="82" y="124"/>
                    <a:pt x="82" y="124"/>
                    <a:pt x="82" y="124"/>
                  </a:cubicBezTo>
                  <a:cubicBezTo>
                    <a:pt x="83" y="125"/>
                    <a:pt x="85" y="127"/>
                    <a:pt x="87" y="128"/>
                  </a:cubicBezTo>
                  <a:cubicBezTo>
                    <a:pt x="83" y="123"/>
                    <a:pt x="83" y="123"/>
                    <a:pt x="83" y="123"/>
                  </a:cubicBezTo>
                  <a:cubicBezTo>
                    <a:pt x="83" y="122"/>
                    <a:pt x="83" y="121"/>
                    <a:pt x="82" y="122"/>
                  </a:cubicBezTo>
                  <a:cubicBezTo>
                    <a:pt x="82" y="122"/>
                    <a:pt x="82" y="123"/>
                    <a:pt x="82" y="123"/>
                  </a:cubicBezTo>
                  <a:close/>
                  <a:moveTo>
                    <a:pt x="107" y="43"/>
                  </a:moveTo>
                  <a:cubicBezTo>
                    <a:pt x="108" y="45"/>
                    <a:pt x="109" y="48"/>
                    <a:pt x="111" y="51"/>
                  </a:cubicBezTo>
                  <a:cubicBezTo>
                    <a:pt x="111" y="50"/>
                    <a:pt x="112" y="49"/>
                    <a:pt x="111" y="49"/>
                  </a:cubicBezTo>
                  <a:lnTo>
                    <a:pt x="107" y="43"/>
                  </a:lnTo>
                  <a:close/>
                  <a:moveTo>
                    <a:pt x="45" y="176"/>
                  </a:moveTo>
                  <a:cubicBezTo>
                    <a:pt x="47" y="178"/>
                    <a:pt x="50" y="180"/>
                    <a:pt x="52" y="182"/>
                  </a:cubicBezTo>
                  <a:cubicBezTo>
                    <a:pt x="52" y="182"/>
                    <a:pt x="53" y="183"/>
                    <a:pt x="52" y="182"/>
                  </a:cubicBezTo>
                  <a:cubicBezTo>
                    <a:pt x="51" y="181"/>
                    <a:pt x="49" y="178"/>
                    <a:pt x="47" y="176"/>
                  </a:cubicBezTo>
                  <a:cubicBezTo>
                    <a:pt x="47" y="176"/>
                    <a:pt x="46" y="175"/>
                    <a:pt x="46" y="176"/>
                  </a:cubicBezTo>
                  <a:cubicBezTo>
                    <a:pt x="45" y="175"/>
                    <a:pt x="44" y="175"/>
                    <a:pt x="45" y="176"/>
                  </a:cubicBezTo>
                  <a:close/>
                  <a:moveTo>
                    <a:pt x="101" y="161"/>
                  </a:moveTo>
                  <a:cubicBezTo>
                    <a:pt x="102" y="163"/>
                    <a:pt x="104" y="165"/>
                    <a:pt x="106" y="167"/>
                  </a:cubicBezTo>
                  <a:cubicBezTo>
                    <a:pt x="106" y="167"/>
                    <a:pt x="106" y="165"/>
                    <a:pt x="106" y="165"/>
                  </a:cubicBezTo>
                  <a:cubicBezTo>
                    <a:pt x="104" y="163"/>
                    <a:pt x="102" y="161"/>
                    <a:pt x="101" y="159"/>
                  </a:cubicBezTo>
                  <a:cubicBezTo>
                    <a:pt x="101" y="160"/>
                    <a:pt x="101" y="161"/>
                    <a:pt x="101" y="161"/>
                  </a:cubicBezTo>
                  <a:close/>
                  <a:moveTo>
                    <a:pt x="86" y="111"/>
                  </a:moveTo>
                  <a:cubicBezTo>
                    <a:pt x="86" y="111"/>
                    <a:pt x="85" y="112"/>
                    <a:pt x="85" y="112"/>
                  </a:cubicBezTo>
                  <a:cubicBezTo>
                    <a:pt x="87" y="114"/>
                    <a:pt x="89" y="115"/>
                    <a:pt x="90" y="117"/>
                  </a:cubicBezTo>
                  <a:cubicBezTo>
                    <a:pt x="90" y="117"/>
                    <a:pt x="90" y="116"/>
                    <a:pt x="90" y="116"/>
                  </a:cubicBezTo>
                  <a:cubicBezTo>
                    <a:pt x="89" y="114"/>
                    <a:pt x="87" y="112"/>
                    <a:pt x="86" y="109"/>
                  </a:cubicBezTo>
                  <a:cubicBezTo>
                    <a:pt x="86" y="110"/>
                    <a:pt x="86" y="110"/>
                    <a:pt x="86" y="111"/>
                  </a:cubicBezTo>
                  <a:close/>
                  <a:moveTo>
                    <a:pt x="70" y="184"/>
                  </a:moveTo>
                  <a:cubicBezTo>
                    <a:pt x="70" y="185"/>
                    <a:pt x="72" y="187"/>
                    <a:pt x="74" y="186"/>
                  </a:cubicBezTo>
                  <a:cubicBezTo>
                    <a:pt x="65" y="177"/>
                    <a:pt x="65" y="177"/>
                    <a:pt x="65" y="177"/>
                  </a:cubicBezTo>
                  <a:lnTo>
                    <a:pt x="70" y="184"/>
                  </a:lnTo>
                  <a:close/>
                  <a:moveTo>
                    <a:pt x="100" y="66"/>
                  </a:moveTo>
                  <a:cubicBezTo>
                    <a:pt x="100" y="66"/>
                    <a:pt x="100" y="66"/>
                    <a:pt x="99" y="66"/>
                  </a:cubicBezTo>
                  <a:cubicBezTo>
                    <a:pt x="99" y="67"/>
                    <a:pt x="99" y="68"/>
                    <a:pt x="99" y="68"/>
                  </a:cubicBezTo>
                  <a:cubicBezTo>
                    <a:pt x="101" y="70"/>
                    <a:pt x="103" y="72"/>
                    <a:pt x="104" y="74"/>
                  </a:cubicBezTo>
                  <a:cubicBezTo>
                    <a:pt x="104" y="73"/>
                    <a:pt x="104" y="73"/>
                    <a:pt x="104" y="73"/>
                  </a:cubicBezTo>
                  <a:cubicBezTo>
                    <a:pt x="100" y="67"/>
                    <a:pt x="100" y="67"/>
                    <a:pt x="100" y="67"/>
                  </a:cubicBezTo>
                  <a:cubicBezTo>
                    <a:pt x="100" y="66"/>
                    <a:pt x="100" y="65"/>
                    <a:pt x="100" y="66"/>
                  </a:cubicBezTo>
                  <a:close/>
                  <a:moveTo>
                    <a:pt x="52" y="176"/>
                  </a:moveTo>
                  <a:cubicBezTo>
                    <a:pt x="54" y="178"/>
                    <a:pt x="57" y="181"/>
                    <a:pt x="59" y="182"/>
                  </a:cubicBezTo>
                  <a:cubicBezTo>
                    <a:pt x="58" y="180"/>
                    <a:pt x="56" y="178"/>
                    <a:pt x="55" y="176"/>
                  </a:cubicBezTo>
                  <a:cubicBezTo>
                    <a:pt x="55" y="176"/>
                    <a:pt x="53" y="175"/>
                    <a:pt x="52" y="176"/>
                  </a:cubicBezTo>
                  <a:close/>
                  <a:moveTo>
                    <a:pt x="92" y="92"/>
                  </a:moveTo>
                  <a:cubicBezTo>
                    <a:pt x="91" y="94"/>
                    <a:pt x="91" y="95"/>
                    <a:pt x="91" y="96"/>
                  </a:cubicBezTo>
                  <a:cubicBezTo>
                    <a:pt x="93" y="97"/>
                    <a:pt x="94" y="99"/>
                    <a:pt x="95" y="100"/>
                  </a:cubicBezTo>
                  <a:cubicBezTo>
                    <a:pt x="96" y="100"/>
                    <a:pt x="96" y="99"/>
                    <a:pt x="96" y="99"/>
                  </a:cubicBezTo>
                  <a:cubicBezTo>
                    <a:pt x="95" y="97"/>
                    <a:pt x="93" y="95"/>
                    <a:pt x="92" y="92"/>
                  </a:cubicBezTo>
                  <a:close/>
                  <a:moveTo>
                    <a:pt x="111" y="25"/>
                  </a:moveTo>
                  <a:cubicBezTo>
                    <a:pt x="111" y="26"/>
                    <a:pt x="110" y="27"/>
                    <a:pt x="111" y="28"/>
                  </a:cubicBezTo>
                  <a:cubicBezTo>
                    <a:pt x="112" y="30"/>
                    <a:pt x="114" y="33"/>
                    <a:pt x="116" y="34"/>
                  </a:cubicBezTo>
                  <a:cubicBezTo>
                    <a:pt x="114" y="31"/>
                    <a:pt x="113" y="28"/>
                    <a:pt x="111" y="25"/>
                  </a:cubicBezTo>
                  <a:close/>
                  <a:moveTo>
                    <a:pt x="96" y="79"/>
                  </a:moveTo>
                  <a:cubicBezTo>
                    <a:pt x="96" y="80"/>
                    <a:pt x="95" y="81"/>
                    <a:pt x="95" y="81"/>
                  </a:cubicBezTo>
                  <a:cubicBezTo>
                    <a:pt x="96" y="83"/>
                    <a:pt x="98" y="85"/>
                    <a:pt x="99" y="87"/>
                  </a:cubicBezTo>
                  <a:cubicBezTo>
                    <a:pt x="100" y="88"/>
                    <a:pt x="100" y="86"/>
                    <a:pt x="100" y="86"/>
                  </a:cubicBezTo>
                  <a:cubicBezTo>
                    <a:pt x="99" y="84"/>
                    <a:pt x="97" y="82"/>
                    <a:pt x="96" y="78"/>
                  </a:cubicBezTo>
                  <a:cubicBezTo>
                    <a:pt x="96" y="78"/>
                    <a:pt x="96" y="79"/>
                    <a:pt x="96" y="79"/>
                  </a:cubicBezTo>
                  <a:close/>
                  <a:moveTo>
                    <a:pt x="30" y="174"/>
                  </a:moveTo>
                  <a:cubicBezTo>
                    <a:pt x="33" y="177"/>
                    <a:pt x="35" y="181"/>
                    <a:pt x="38" y="183"/>
                  </a:cubicBezTo>
                  <a:cubicBezTo>
                    <a:pt x="39" y="183"/>
                    <a:pt x="40" y="183"/>
                    <a:pt x="40" y="183"/>
                  </a:cubicBezTo>
                  <a:cubicBezTo>
                    <a:pt x="37" y="180"/>
                    <a:pt x="34" y="177"/>
                    <a:pt x="31" y="174"/>
                  </a:cubicBezTo>
                  <a:cubicBezTo>
                    <a:pt x="31" y="174"/>
                    <a:pt x="31" y="174"/>
                    <a:pt x="30" y="174"/>
                  </a:cubicBezTo>
                  <a:close/>
                  <a:moveTo>
                    <a:pt x="94" y="86"/>
                  </a:moveTo>
                  <a:cubicBezTo>
                    <a:pt x="94" y="87"/>
                    <a:pt x="93" y="88"/>
                    <a:pt x="93" y="88"/>
                  </a:cubicBezTo>
                  <a:cubicBezTo>
                    <a:pt x="95" y="90"/>
                    <a:pt x="96" y="92"/>
                    <a:pt x="98" y="94"/>
                  </a:cubicBezTo>
                  <a:cubicBezTo>
                    <a:pt x="98" y="93"/>
                    <a:pt x="98" y="92"/>
                    <a:pt x="98" y="92"/>
                  </a:cubicBezTo>
                  <a:cubicBezTo>
                    <a:pt x="97" y="90"/>
                    <a:pt x="96" y="88"/>
                    <a:pt x="94" y="85"/>
                  </a:cubicBezTo>
                  <a:cubicBezTo>
                    <a:pt x="94" y="85"/>
                    <a:pt x="94" y="85"/>
                    <a:pt x="94" y="86"/>
                  </a:cubicBezTo>
                  <a:close/>
                  <a:moveTo>
                    <a:pt x="67" y="184"/>
                  </a:moveTo>
                  <a:cubicBezTo>
                    <a:pt x="67" y="184"/>
                    <a:pt x="67" y="183"/>
                    <a:pt x="67" y="183"/>
                  </a:cubicBezTo>
                  <a:cubicBezTo>
                    <a:pt x="65" y="181"/>
                    <a:pt x="64" y="179"/>
                    <a:pt x="63" y="177"/>
                  </a:cubicBezTo>
                  <a:cubicBezTo>
                    <a:pt x="62" y="176"/>
                    <a:pt x="60" y="177"/>
                    <a:pt x="59" y="176"/>
                  </a:cubicBezTo>
                  <a:cubicBezTo>
                    <a:pt x="62" y="179"/>
                    <a:pt x="64" y="182"/>
                    <a:pt x="67" y="184"/>
                  </a:cubicBezTo>
                  <a:close/>
                  <a:moveTo>
                    <a:pt x="98" y="71"/>
                  </a:moveTo>
                  <a:cubicBezTo>
                    <a:pt x="98" y="72"/>
                    <a:pt x="97" y="72"/>
                    <a:pt x="97" y="72"/>
                  </a:cubicBezTo>
                  <a:cubicBezTo>
                    <a:pt x="98" y="73"/>
                    <a:pt x="97" y="74"/>
                    <a:pt x="97" y="75"/>
                  </a:cubicBezTo>
                  <a:cubicBezTo>
                    <a:pt x="99" y="76"/>
                    <a:pt x="100" y="79"/>
                    <a:pt x="102" y="80"/>
                  </a:cubicBezTo>
                  <a:cubicBezTo>
                    <a:pt x="102" y="80"/>
                    <a:pt x="103" y="79"/>
                    <a:pt x="102" y="79"/>
                  </a:cubicBezTo>
                  <a:cubicBezTo>
                    <a:pt x="101" y="77"/>
                    <a:pt x="100" y="74"/>
                    <a:pt x="98" y="71"/>
                  </a:cubicBezTo>
                  <a:close/>
                  <a:moveTo>
                    <a:pt x="24" y="172"/>
                  </a:moveTo>
                  <a:cubicBezTo>
                    <a:pt x="26" y="176"/>
                    <a:pt x="30" y="180"/>
                    <a:pt x="33" y="183"/>
                  </a:cubicBezTo>
                  <a:cubicBezTo>
                    <a:pt x="33" y="183"/>
                    <a:pt x="34" y="183"/>
                    <a:pt x="35" y="183"/>
                  </a:cubicBezTo>
                  <a:cubicBezTo>
                    <a:pt x="32" y="179"/>
                    <a:pt x="28" y="176"/>
                    <a:pt x="25" y="173"/>
                  </a:cubicBezTo>
                  <a:cubicBezTo>
                    <a:pt x="25" y="173"/>
                    <a:pt x="24" y="172"/>
                    <a:pt x="24" y="172"/>
                  </a:cubicBezTo>
                  <a:close/>
                  <a:moveTo>
                    <a:pt x="106" y="46"/>
                  </a:moveTo>
                  <a:cubicBezTo>
                    <a:pt x="106" y="47"/>
                    <a:pt x="105" y="49"/>
                    <a:pt x="105" y="49"/>
                  </a:cubicBezTo>
                  <a:cubicBezTo>
                    <a:pt x="106" y="51"/>
                    <a:pt x="108" y="53"/>
                    <a:pt x="110" y="55"/>
                  </a:cubicBezTo>
                  <a:cubicBezTo>
                    <a:pt x="109" y="55"/>
                    <a:pt x="110" y="54"/>
                    <a:pt x="110" y="54"/>
                  </a:cubicBezTo>
                  <a:cubicBezTo>
                    <a:pt x="106" y="46"/>
                    <a:pt x="106" y="46"/>
                    <a:pt x="106" y="46"/>
                  </a:cubicBezTo>
                  <a:cubicBezTo>
                    <a:pt x="106" y="45"/>
                    <a:pt x="106" y="46"/>
                    <a:pt x="106" y="46"/>
                  </a:cubicBezTo>
                  <a:close/>
                  <a:moveTo>
                    <a:pt x="103" y="55"/>
                  </a:moveTo>
                  <a:cubicBezTo>
                    <a:pt x="103" y="56"/>
                    <a:pt x="102" y="57"/>
                    <a:pt x="102" y="57"/>
                  </a:cubicBezTo>
                  <a:cubicBezTo>
                    <a:pt x="107" y="63"/>
                    <a:pt x="107" y="63"/>
                    <a:pt x="107" y="63"/>
                  </a:cubicBezTo>
                  <a:cubicBezTo>
                    <a:pt x="108" y="63"/>
                    <a:pt x="108" y="62"/>
                    <a:pt x="108" y="61"/>
                  </a:cubicBezTo>
                  <a:cubicBezTo>
                    <a:pt x="107" y="59"/>
                    <a:pt x="105" y="57"/>
                    <a:pt x="104" y="54"/>
                  </a:cubicBezTo>
                  <a:cubicBezTo>
                    <a:pt x="104" y="54"/>
                    <a:pt x="104" y="53"/>
                    <a:pt x="103" y="54"/>
                  </a:cubicBezTo>
                  <a:cubicBezTo>
                    <a:pt x="103" y="54"/>
                    <a:pt x="103" y="55"/>
                    <a:pt x="103" y="55"/>
                  </a:cubicBezTo>
                  <a:close/>
                  <a:moveTo>
                    <a:pt x="83" y="18"/>
                  </a:moveTo>
                  <a:cubicBezTo>
                    <a:pt x="76" y="18"/>
                    <a:pt x="76" y="18"/>
                    <a:pt x="76" y="18"/>
                  </a:cubicBezTo>
                  <a:cubicBezTo>
                    <a:pt x="85" y="18"/>
                    <a:pt x="95" y="18"/>
                    <a:pt x="103" y="18"/>
                  </a:cubicBezTo>
                  <a:cubicBezTo>
                    <a:pt x="97" y="17"/>
                    <a:pt x="90" y="17"/>
                    <a:pt x="83" y="18"/>
                  </a:cubicBezTo>
                  <a:close/>
                  <a:moveTo>
                    <a:pt x="112" y="23"/>
                  </a:moveTo>
                  <a:cubicBezTo>
                    <a:pt x="114" y="26"/>
                    <a:pt x="115" y="29"/>
                    <a:pt x="117" y="32"/>
                  </a:cubicBezTo>
                  <a:cubicBezTo>
                    <a:pt x="117" y="31"/>
                    <a:pt x="118" y="29"/>
                    <a:pt x="118" y="28"/>
                  </a:cubicBezTo>
                  <a:cubicBezTo>
                    <a:pt x="118" y="27"/>
                    <a:pt x="117" y="26"/>
                    <a:pt x="116" y="25"/>
                  </a:cubicBezTo>
                  <a:cubicBezTo>
                    <a:pt x="115" y="24"/>
                    <a:pt x="115" y="23"/>
                    <a:pt x="114" y="22"/>
                  </a:cubicBezTo>
                  <a:cubicBezTo>
                    <a:pt x="114" y="22"/>
                    <a:pt x="113" y="22"/>
                    <a:pt x="112" y="21"/>
                  </a:cubicBezTo>
                  <a:cubicBezTo>
                    <a:pt x="112" y="21"/>
                    <a:pt x="112" y="22"/>
                    <a:pt x="112" y="23"/>
                  </a:cubicBezTo>
                  <a:close/>
                  <a:moveTo>
                    <a:pt x="67" y="178"/>
                  </a:moveTo>
                  <a:cubicBezTo>
                    <a:pt x="75" y="186"/>
                    <a:pt x="75" y="186"/>
                    <a:pt x="75" y="186"/>
                  </a:cubicBezTo>
                  <a:cubicBezTo>
                    <a:pt x="76" y="187"/>
                    <a:pt x="78" y="186"/>
                    <a:pt x="79" y="186"/>
                  </a:cubicBezTo>
                  <a:cubicBezTo>
                    <a:pt x="77" y="184"/>
                    <a:pt x="76" y="183"/>
                    <a:pt x="75" y="182"/>
                  </a:cubicBezTo>
                  <a:cubicBezTo>
                    <a:pt x="74" y="179"/>
                    <a:pt x="71" y="177"/>
                    <a:pt x="67" y="178"/>
                  </a:cubicBezTo>
                  <a:close/>
                  <a:moveTo>
                    <a:pt x="52" y="42"/>
                  </a:moveTo>
                  <a:cubicBezTo>
                    <a:pt x="51" y="42"/>
                    <a:pt x="50" y="42"/>
                    <a:pt x="49" y="43"/>
                  </a:cubicBezTo>
                  <a:cubicBezTo>
                    <a:pt x="49" y="45"/>
                    <a:pt x="49" y="47"/>
                    <a:pt x="49" y="49"/>
                  </a:cubicBezTo>
                  <a:cubicBezTo>
                    <a:pt x="46" y="67"/>
                    <a:pt x="46" y="67"/>
                    <a:pt x="46" y="67"/>
                  </a:cubicBezTo>
                  <a:cubicBezTo>
                    <a:pt x="48" y="58"/>
                    <a:pt x="51" y="51"/>
                    <a:pt x="52" y="42"/>
                  </a:cubicBezTo>
                  <a:cubicBezTo>
                    <a:pt x="52" y="42"/>
                    <a:pt x="53" y="41"/>
                    <a:pt x="52" y="42"/>
                  </a:cubicBezTo>
                  <a:close/>
                  <a:moveTo>
                    <a:pt x="109" y="35"/>
                  </a:moveTo>
                  <a:cubicBezTo>
                    <a:pt x="107" y="41"/>
                    <a:pt x="107" y="41"/>
                    <a:pt x="107" y="41"/>
                  </a:cubicBezTo>
                  <a:cubicBezTo>
                    <a:pt x="109" y="42"/>
                    <a:pt x="110" y="44"/>
                    <a:pt x="112" y="46"/>
                  </a:cubicBezTo>
                  <a:cubicBezTo>
                    <a:pt x="112" y="46"/>
                    <a:pt x="112" y="47"/>
                    <a:pt x="112" y="46"/>
                  </a:cubicBezTo>
                  <a:cubicBezTo>
                    <a:pt x="113" y="45"/>
                    <a:pt x="113" y="43"/>
                    <a:pt x="113" y="42"/>
                  </a:cubicBezTo>
                  <a:cubicBezTo>
                    <a:pt x="109" y="34"/>
                    <a:pt x="109" y="34"/>
                    <a:pt x="109" y="34"/>
                  </a:cubicBezTo>
                  <a:cubicBezTo>
                    <a:pt x="109" y="34"/>
                    <a:pt x="109" y="35"/>
                    <a:pt x="109" y="35"/>
                  </a:cubicBezTo>
                  <a:close/>
                  <a:moveTo>
                    <a:pt x="36" y="74"/>
                  </a:moveTo>
                  <a:cubicBezTo>
                    <a:pt x="44" y="82"/>
                    <a:pt x="44" y="82"/>
                    <a:pt x="44" y="82"/>
                  </a:cubicBezTo>
                  <a:cubicBezTo>
                    <a:pt x="47" y="83"/>
                    <a:pt x="49" y="83"/>
                    <a:pt x="51" y="84"/>
                  </a:cubicBezTo>
                  <a:cubicBezTo>
                    <a:pt x="51" y="80"/>
                    <a:pt x="52" y="77"/>
                    <a:pt x="53" y="75"/>
                  </a:cubicBezTo>
                  <a:cubicBezTo>
                    <a:pt x="48" y="76"/>
                    <a:pt x="42" y="74"/>
                    <a:pt x="37" y="73"/>
                  </a:cubicBezTo>
                  <a:cubicBezTo>
                    <a:pt x="37" y="73"/>
                    <a:pt x="35" y="74"/>
                    <a:pt x="36" y="74"/>
                  </a:cubicBezTo>
                  <a:close/>
                  <a:moveTo>
                    <a:pt x="100" y="19"/>
                  </a:moveTo>
                  <a:cubicBezTo>
                    <a:pt x="99" y="19"/>
                    <a:pt x="98" y="19"/>
                    <a:pt x="97" y="20"/>
                  </a:cubicBezTo>
                  <a:cubicBezTo>
                    <a:pt x="100" y="20"/>
                    <a:pt x="103" y="20"/>
                    <a:pt x="105" y="21"/>
                  </a:cubicBezTo>
                  <a:cubicBezTo>
                    <a:pt x="105" y="22"/>
                    <a:pt x="104" y="22"/>
                    <a:pt x="104" y="22"/>
                  </a:cubicBezTo>
                  <a:cubicBezTo>
                    <a:pt x="100" y="23"/>
                    <a:pt x="96" y="23"/>
                    <a:pt x="92" y="22"/>
                  </a:cubicBezTo>
                  <a:cubicBezTo>
                    <a:pt x="92" y="23"/>
                    <a:pt x="93" y="23"/>
                    <a:pt x="93" y="23"/>
                  </a:cubicBezTo>
                  <a:cubicBezTo>
                    <a:pt x="95" y="23"/>
                    <a:pt x="97" y="23"/>
                    <a:pt x="100" y="24"/>
                  </a:cubicBezTo>
                  <a:cubicBezTo>
                    <a:pt x="100" y="24"/>
                    <a:pt x="101" y="25"/>
                    <a:pt x="101" y="25"/>
                  </a:cubicBezTo>
                  <a:cubicBezTo>
                    <a:pt x="100" y="26"/>
                    <a:pt x="99" y="26"/>
                    <a:pt x="99" y="26"/>
                  </a:cubicBezTo>
                  <a:cubicBezTo>
                    <a:pt x="92" y="26"/>
                    <a:pt x="84" y="26"/>
                    <a:pt x="77" y="26"/>
                  </a:cubicBezTo>
                  <a:cubicBezTo>
                    <a:pt x="77" y="27"/>
                    <a:pt x="77" y="27"/>
                    <a:pt x="78" y="27"/>
                  </a:cubicBezTo>
                  <a:cubicBezTo>
                    <a:pt x="81" y="27"/>
                    <a:pt x="84" y="28"/>
                    <a:pt x="86" y="28"/>
                  </a:cubicBezTo>
                  <a:cubicBezTo>
                    <a:pt x="87" y="29"/>
                    <a:pt x="87" y="29"/>
                    <a:pt x="87" y="28"/>
                  </a:cubicBezTo>
                  <a:cubicBezTo>
                    <a:pt x="89" y="29"/>
                    <a:pt x="91" y="29"/>
                    <a:pt x="92" y="29"/>
                  </a:cubicBezTo>
                  <a:cubicBezTo>
                    <a:pt x="93" y="29"/>
                    <a:pt x="94" y="30"/>
                    <a:pt x="94" y="30"/>
                  </a:cubicBezTo>
                  <a:cubicBezTo>
                    <a:pt x="94" y="31"/>
                    <a:pt x="93" y="32"/>
                    <a:pt x="93" y="32"/>
                  </a:cubicBezTo>
                  <a:cubicBezTo>
                    <a:pt x="88" y="32"/>
                    <a:pt x="84" y="32"/>
                    <a:pt x="80" y="33"/>
                  </a:cubicBezTo>
                  <a:cubicBezTo>
                    <a:pt x="79" y="33"/>
                    <a:pt x="78" y="34"/>
                    <a:pt x="78" y="34"/>
                  </a:cubicBezTo>
                  <a:cubicBezTo>
                    <a:pt x="81" y="36"/>
                    <a:pt x="85" y="36"/>
                    <a:pt x="87" y="38"/>
                  </a:cubicBezTo>
                  <a:cubicBezTo>
                    <a:pt x="88" y="39"/>
                    <a:pt x="87" y="40"/>
                    <a:pt x="87" y="40"/>
                  </a:cubicBezTo>
                  <a:cubicBezTo>
                    <a:pt x="86" y="40"/>
                    <a:pt x="84" y="40"/>
                    <a:pt x="83" y="41"/>
                  </a:cubicBezTo>
                  <a:cubicBezTo>
                    <a:pt x="83" y="41"/>
                    <a:pt x="82" y="41"/>
                    <a:pt x="82" y="41"/>
                  </a:cubicBezTo>
                  <a:cubicBezTo>
                    <a:pt x="84" y="42"/>
                    <a:pt x="86" y="43"/>
                    <a:pt x="87" y="44"/>
                  </a:cubicBezTo>
                  <a:cubicBezTo>
                    <a:pt x="85" y="45"/>
                    <a:pt x="82" y="46"/>
                    <a:pt x="80" y="47"/>
                  </a:cubicBezTo>
                  <a:cubicBezTo>
                    <a:pt x="80" y="48"/>
                    <a:pt x="81" y="48"/>
                    <a:pt x="81" y="49"/>
                  </a:cubicBezTo>
                  <a:cubicBezTo>
                    <a:pt x="83" y="50"/>
                    <a:pt x="85" y="51"/>
                    <a:pt x="87" y="53"/>
                  </a:cubicBezTo>
                  <a:cubicBezTo>
                    <a:pt x="84" y="52"/>
                    <a:pt x="83" y="51"/>
                    <a:pt x="81" y="50"/>
                  </a:cubicBezTo>
                  <a:cubicBezTo>
                    <a:pt x="81" y="50"/>
                    <a:pt x="79" y="49"/>
                    <a:pt x="79" y="48"/>
                  </a:cubicBezTo>
                  <a:cubicBezTo>
                    <a:pt x="79" y="47"/>
                    <a:pt x="79" y="46"/>
                    <a:pt x="80" y="45"/>
                  </a:cubicBezTo>
                  <a:cubicBezTo>
                    <a:pt x="81" y="45"/>
                    <a:pt x="83" y="45"/>
                    <a:pt x="85" y="43"/>
                  </a:cubicBezTo>
                  <a:cubicBezTo>
                    <a:pt x="83" y="44"/>
                    <a:pt x="82" y="43"/>
                    <a:pt x="82" y="43"/>
                  </a:cubicBezTo>
                  <a:cubicBezTo>
                    <a:pt x="81" y="42"/>
                    <a:pt x="80" y="42"/>
                    <a:pt x="81" y="41"/>
                  </a:cubicBezTo>
                  <a:cubicBezTo>
                    <a:pt x="82" y="40"/>
                    <a:pt x="83" y="39"/>
                    <a:pt x="86" y="39"/>
                  </a:cubicBezTo>
                  <a:cubicBezTo>
                    <a:pt x="83" y="38"/>
                    <a:pt x="80" y="37"/>
                    <a:pt x="77" y="35"/>
                  </a:cubicBezTo>
                  <a:cubicBezTo>
                    <a:pt x="77" y="35"/>
                    <a:pt x="76" y="34"/>
                    <a:pt x="76" y="34"/>
                  </a:cubicBezTo>
                  <a:cubicBezTo>
                    <a:pt x="78" y="32"/>
                    <a:pt x="80" y="31"/>
                    <a:pt x="83" y="31"/>
                  </a:cubicBezTo>
                  <a:cubicBezTo>
                    <a:pt x="85" y="31"/>
                    <a:pt x="88" y="31"/>
                    <a:pt x="89" y="30"/>
                  </a:cubicBezTo>
                  <a:cubicBezTo>
                    <a:pt x="89" y="30"/>
                    <a:pt x="88" y="30"/>
                    <a:pt x="87" y="30"/>
                  </a:cubicBezTo>
                  <a:cubicBezTo>
                    <a:pt x="86" y="30"/>
                    <a:pt x="85" y="29"/>
                    <a:pt x="84" y="29"/>
                  </a:cubicBezTo>
                  <a:cubicBezTo>
                    <a:pt x="80" y="29"/>
                    <a:pt x="76" y="28"/>
                    <a:pt x="73" y="27"/>
                  </a:cubicBezTo>
                  <a:cubicBezTo>
                    <a:pt x="74" y="26"/>
                    <a:pt x="74" y="25"/>
                    <a:pt x="75" y="25"/>
                  </a:cubicBezTo>
                  <a:cubicBezTo>
                    <a:pt x="95" y="25"/>
                    <a:pt x="95" y="25"/>
                    <a:pt x="95" y="25"/>
                  </a:cubicBezTo>
                  <a:cubicBezTo>
                    <a:pt x="74" y="23"/>
                    <a:pt x="74" y="23"/>
                    <a:pt x="74" y="23"/>
                  </a:cubicBezTo>
                  <a:cubicBezTo>
                    <a:pt x="73" y="25"/>
                    <a:pt x="71" y="27"/>
                    <a:pt x="70" y="29"/>
                  </a:cubicBezTo>
                  <a:cubicBezTo>
                    <a:pt x="70" y="30"/>
                    <a:pt x="71" y="30"/>
                    <a:pt x="71" y="30"/>
                  </a:cubicBezTo>
                  <a:cubicBezTo>
                    <a:pt x="71" y="30"/>
                    <a:pt x="71" y="31"/>
                    <a:pt x="71" y="31"/>
                  </a:cubicBezTo>
                  <a:cubicBezTo>
                    <a:pt x="54" y="41"/>
                    <a:pt x="54" y="41"/>
                    <a:pt x="54" y="41"/>
                  </a:cubicBezTo>
                  <a:cubicBezTo>
                    <a:pt x="53" y="41"/>
                    <a:pt x="55" y="42"/>
                    <a:pt x="55" y="42"/>
                  </a:cubicBezTo>
                  <a:cubicBezTo>
                    <a:pt x="55" y="44"/>
                    <a:pt x="54" y="46"/>
                    <a:pt x="54" y="47"/>
                  </a:cubicBezTo>
                  <a:cubicBezTo>
                    <a:pt x="54" y="48"/>
                    <a:pt x="55" y="49"/>
                    <a:pt x="54" y="50"/>
                  </a:cubicBezTo>
                  <a:cubicBezTo>
                    <a:pt x="53" y="56"/>
                    <a:pt x="51" y="61"/>
                    <a:pt x="50" y="67"/>
                  </a:cubicBezTo>
                  <a:cubicBezTo>
                    <a:pt x="51" y="66"/>
                    <a:pt x="53" y="67"/>
                    <a:pt x="55" y="66"/>
                  </a:cubicBezTo>
                  <a:cubicBezTo>
                    <a:pt x="55" y="65"/>
                    <a:pt x="56" y="64"/>
                    <a:pt x="59" y="65"/>
                  </a:cubicBezTo>
                  <a:cubicBezTo>
                    <a:pt x="59" y="65"/>
                    <a:pt x="59" y="65"/>
                    <a:pt x="59" y="66"/>
                  </a:cubicBezTo>
                  <a:cubicBezTo>
                    <a:pt x="61" y="66"/>
                    <a:pt x="63" y="65"/>
                    <a:pt x="64" y="66"/>
                  </a:cubicBezTo>
                  <a:cubicBezTo>
                    <a:pt x="65" y="67"/>
                    <a:pt x="66" y="68"/>
                    <a:pt x="66" y="69"/>
                  </a:cubicBezTo>
                  <a:cubicBezTo>
                    <a:pt x="65" y="70"/>
                    <a:pt x="64" y="70"/>
                    <a:pt x="64" y="70"/>
                  </a:cubicBezTo>
                  <a:cubicBezTo>
                    <a:pt x="61" y="94"/>
                    <a:pt x="56" y="115"/>
                    <a:pt x="52" y="137"/>
                  </a:cubicBezTo>
                  <a:cubicBezTo>
                    <a:pt x="52" y="139"/>
                    <a:pt x="54" y="140"/>
                    <a:pt x="53" y="141"/>
                  </a:cubicBezTo>
                  <a:cubicBezTo>
                    <a:pt x="53" y="141"/>
                    <a:pt x="53" y="142"/>
                    <a:pt x="52" y="142"/>
                  </a:cubicBezTo>
                  <a:cubicBezTo>
                    <a:pt x="50" y="142"/>
                    <a:pt x="47" y="143"/>
                    <a:pt x="44" y="144"/>
                  </a:cubicBezTo>
                  <a:cubicBezTo>
                    <a:pt x="40" y="143"/>
                    <a:pt x="34" y="143"/>
                    <a:pt x="30" y="145"/>
                  </a:cubicBezTo>
                  <a:cubicBezTo>
                    <a:pt x="28" y="145"/>
                    <a:pt x="26" y="145"/>
                    <a:pt x="25" y="146"/>
                  </a:cubicBezTo>
                  <a:cubicBezTo>
                    <a:pt x="23" y="152"/>
                    <a:pt x="23" y="159"/>
                    <a:pt x="23" y="166"/>
                  </a:cubicBezTo>
                  <a:cubicBezTo>
                    <a:pt x="23" y="167"/>
                    <a:pt x="23" y="168"/>
                    <a:pt x="24" y="168"/>
                  </a:cubicBezTo>
                  <a:cubicBezTo>
                    <a:pt x="39" y="170"/>
                    <a:pt x="39" y="170"/>
                    <a:pt x="39" y="170"/>
                  </a:cubicBezTo>
                  <a:cubicBezTo>
                    <a:pt x="40" y="170"/>
                    <a:pt x="44" y="170"/>
                    <a:pt x="43" y="170"/>
                  </a:cubicBezTo>
                  <a:cubicBezTo>
                    <a:pt x="43" y="169"/>
                    <a:pt x="43" y="168"/>
                    <a:pt x="44" y="168"/>
                  </a:cubicBezTo>
                  <a:cubicBezTo>
                    <a:pt x="47" y="167"/>
                    <a:pt x="50" y="167"/>
                    <a:pt x="53" y="167"/>
                  </a:cubicBezTo>
                  <a:cubicBezTo>
                    <a:pt x="52" y="167"/>
                    <a:pt x="51" y="166"/>
                    <a:pt x="52" y="166"/>
                  </a:cubicBezTo>
                  <a:cubicBezTo>
                    <a:pt x="53" y="165"/>
                    <a:pt x="55" y="165"/>
                    <a:pt x="56" y="164"/>
                  </a:cubicBezTo>
                  <a:cubicBezTo>
                    <a:pt x="56" y="164"/>
                    <a:pt x="55" y="163"/>
                    <a:pt x="56" y="163"/>
                  </a:cubicBezTo>
                  <a:cubicBezTo>
                    <a:pt x="56" y="162"/>
                    <a:pt x="56" y="162"/>
                    <a:pt x="57" y="162"/>
                  </a:cubicBezTo>
                  <a:cubicBezTo>
                    <a:pt x="56" y="162"/>
                    <a:pt x="56" y="161"/>
                    <a:pt x="56" y="161"/>
                  </a:cubicBezTo>
                  <a:cubicBezTo>
                    <a:pt x="56" y="160"/>
                    <a:pt x="56" y="158"/>
                    <a:pt x="56" y="156"/>
                  </a:cubicBezTo>
                  <a:cubicBezTo>
                    <a:pt x="57" y="155"/>
                    <a:pt x="58" y="156"/>
                    <a:pt x="60" y="156"/>
                  </a:cubicBezTo>
                  <a:cubicBezTo>
                    <a:pt x="60" y="156"/>
                    <a:pt x="62" y="155"/>
                    <a:pt x="62" y="156"/>
                  </a:cubicBezTo>
                  <a:cubicBezTo>
                    <a:pt x="61" y="156"/>
                    <a:pt x="60" y="157"/>
                    <a:pt x="58" y="157"/>
                  </a:cubicBezTo>
                  <a:cubicBezTo>
                    <a:pt x="58" y="157"/>
                    <a:pt x="59" y="158"/>
                    <a:pt x="58" y="159"/>
                  </a:cubicBezTo>
                  <a:cubicBezTo>
                    <a:pt x="58" y="160"/>
                    <a:pt x="59" y="161"/>
                    <a:pt x="60" y="161"/>
                  </a:cubicBezTo>
                  <a:cubicBezTo>
                    <a:pt x="60" y="161"/>
                    <a:pt x="60" y="162"/>
                    <a:pt x="60" y="162"/>
                  </a:cubicBezTo>
                  <a:cubicBezTo>
                    <a:pt x="60" y="164"/>
                    <a:pt x="62" y="163"/>
                    <a:pt x="62" y="164"/>
                  </a:cubicBezTo>
                  <a:cubicBezTo>
                    <a:pt x="63" y="164"/>
                    <a:pt x="62" y="165"/>
                    <a:pt x="63" y="165"/>
                  </a:cubicBezTo>
                  <a:cubicBezTo>
                    <a:pt x="62" y="165"/>
                    <a:pt x="59" y="165"/>
                    <a:pt x="59" y="165"/>
                  </a:cubicBezTo>
                  <a:cubicBezTo>
                    <a:pt x="59" y="166"/>
                    <a:pt x="60" y="166"/>
                    <a:pt x="60" y="166"/>
                  </a:cubicBezTo>
                  <a:cubicBezTo>
                    <a:pt x="61" y="166"/>
                    <a:pt x="62" y="167"/>
                    <a:pt x="61" y="168"/>
                  </a:cubicBezTo>
                  <a:cubicBezTo>
                    <a:pt x="61" y="168"/>
                    <a:pt x="60" y="168"/>
                    <a:pt x="60" y="169"/>
                  </a:cubicBezTo>
                  <a:cubicBezTo>
                    <a:pt x="60" y="168"/>
                    <a:pt x="57" y="168"/>
                    <a:pt x="56" y="168"/>
                  </a:cubicBezTo>
                  <a:cubicBezTo>
                    <a:pt x="55" y="168"/>
                    <a:pt x="55" y="169"/>
                    <a:pt x="55" y="169"/>
                  </a:cubicBezTo>
                  <a:cubicBezTo>
                    <a:pt x="61" y="170"/>
                    <a:pt x="68" y="170"/>
                    <a:pt x="74" y="171"/>
                  </a:cubicBezTo>
                  <a:cubicBezTo>
                    <a:pt x="85" y="173"/>
                    <a:pt x="85" y="173"/>
                    <a:pt x="85" y="173"/>
                  </a:cubicBezTo>
                  <a:cubicBezTo>
                    <a:pt x="86" y="173"/>
                    <a:pt x="88" y="173"/>
                    <a:pt x="89" y="173"/>
                  </a:cubicBezTo>
                  <a:cubicBezTo>
                    <a:pt x="88" y="172"/>
                    <a:pt x="88" y="171"/>
                    <a:pt x="87" y="170"/>
                  </a:cubicBezTo>
                  <a:cubicBezTo>
                    <a:pt x="86" y="170"/>
                    <a:pt x="87" y="169"/>
                    <a:pt x="87" y="169"/>
                  </a:cubicBezTo>
                  <a:cubicBezTo>
                    <a:pt x="88" y="169"/>
                    <a:pt x="89" y="171"/>
                    <a:pt x="90" y="171"/>
                  </a:cubicBezTo>
                  <a:cubicBezTo>
                    <a:pt x="90" y="169"/>
                    <a:pt x="90" y="168"/>
                    <a:pt x="89" y="167"/>
                  </a:cubicBezTo>
                  <a:cubicBezTo>
                    <a:pt x="89" y="166"/>
                    <a:pt x="90" y="166"/>
                    <a:pt x="90" y="166"/>
                  </a:cubicBezTo>
                  <a:cubicBezTo>
                    <a:pt x="89" y="161"/>
                    <a:pt x="90" y="155"/>
                    <a:pt x="90" y="150"/>
                  </a:cubicBezTo>
                  <a:cubicBezTo>
                    <a:pt x="85" y="149"/>
                    <a:pt x="80" y="149"/>
                    <a:pt x="74" y="149"/>
                  </a:cubicBezTo>
                  <a:cubicBezTo>
                    <a:pt x="72" y="150"/>
                    <a:pt x="68" y="149"/>
                    <a:pt x="67" y="147"/>
                  </a:cubicBezTo>
                  <a:cubicBezTo>
                    <a:pt x="72" y="127"/>
                    <a:pt x="79" y="108"/>
                    <a:pt x="84" y="88"/>
                  </a:cubicBezTo>
                  <a:cubicBezTo>
                    <a:pt x="91" y="65"/>
                    <a:pt x="100" y="43"/>
                    <a:pt x="106" y="19"/>
                  </a:cubicBezTo>
                  <a:cubicBezTo>
                    <a:pt x="104" y="19"/>
                    <a:pt x="102" y="19"/>
                    <a:pt x="100" y="19"/>
                  </a:cubicBezTo>
                  <a:close/>
                  <a:moveTo>
                    <a:pt x="2" y="157"/>
                  </a:moveTo>
                  <a:cubicBezTo>
                    <a:pt x="3" y="157"/>
                    <a:pt x="3" y="157"/>
                    <a:pt x="3" y="157"/>
                  </a:cubicBezTo>
                  <a:cubicBezTo>
                    <a:pt x="5" y="160"/>
                    <a:pt x="8" y="164"/>
                    <a:pt x="10" y="166"/>
                  </a:cubicBezTo>
                  <a:cubicBezTo>
                    <a:pt x="11" y="166"/>
                    <a:pt x="10" y="165"/>
                    <a:pt x="10" y="165"/>
                  </a:cubicBezTo>
                  <a:cubicBezTo>
                    <a:pt x="9" y="164"/>
                    <a:pt x="8" y="163"/>
                    <a:pt x="9" y="162"/>
                  </a:cubicBezTo>
                  <a:cubicBezTo>
                    <a:pt x="9" y="161"/>
                    <a:pt x="10" y="162"/>
                    <a:pt x="11" y="162"/>
                  </a:cubicBezTo>
                  <a:cubicBezTo>
                    <a:pt x="12" y="148"/>
                    <a:pt x="12" y="148"/>
                    <a:pt x="12" y="148"/>
                  </a:cubicBezTo>
                  <a:cubicBezTo>
                    <a:pt x="12" y="140"/>
                    <a:pt x="12" y="140"/>
                    <a:pt x="12" y="140"/>
                  </a:cubicBezTo>
                  <a:cubicBezTo>
                    <a:pt x="15" y="139"/>
                    <a:pt x="18" y="138"/>
                    <a:pt x="22" y="137"/>
                  </a:cubicBezTo>
                  <a:cubicBezTo>
                    <a:pt x="22" y="137"/>
                    <a:pt x="22" y="137"/>
                    <a:pt x="22" y="137"/>
                  </a:cubicBezTo>
                  <a:cubicBezTo>
                    <a:pt x="23" y="136"/>
                    <a:pt x="26" y="137"/>
                    <a:pt x="26" y="137"/>
                  </a:cubicBezTo>
                  <a:cubicBezTo>
                    <a:pt x="31" y="137"/>
                    <a:pt x="36" y="137"/>
                    <a:pt x="41" y="137"/>
                  </a:cubicBezTo>
                  <a:cubicBezTo>
                    <a:pt x="40" y="136"/>
                    <a:pt x="40" y="134"/>
                    <a:pt x="41" y="133"/>
                  </a:cubicBezTo>
                  <a:cubicBezTo>
                    <a:pt x="42" y="133"/>
                    <a:pt x="43" y="134"/>
                    <a:pt x="43" y="133"/>
                  </a:cubicBezTo>
                  <a:cubicBezTo>
                    <a:pt x="46" y="122"/>
                    <a:pt x="46" y="107"/>
                    <a:pt x="48" y="95"/>
                  </a:cubicBezTo>
                  <a:cubicBezTo>
                    <a:pt x="49" y="93"/>
                    <a:pt x="50" y="90"/>
                    <a:pt x="50" y="87"/>
                  </a:cubicBezTo>
                  <a:cubicBezTo>
                    <a:pt x="47" y="87"/>
                    <a:pt x="45" y="86"/>
                    <a:pt x="42" y="85"/>
                  </a:cubicBezTo>
                  <a:cubicBezTo>
                    <a:pt x="38" y="83"/>
                    <a:pt x="38" y="83"/>
                    <a:pt x="38" y="83"/>
                  </a:cubicBezTo>
                  <a:cubicBezTo>
                    <a:pt x="37" y="82"/>
                    <a:pt x="36" y="81"/>
                    <a:pt x="35" y="80"/>
                  </a:cubicBezTo>
                  <a:cubicBezTo>
                    <a:pt x="35" y="80"/>
                    <a:pt x="35" y="80"/>
                    <a:pt x="35" y="80"/>
                  </a:cubicBezTo>
                  <a:cubicBezTo>
                    <a:pt x="34" y="81"/>
                    <a:pt x="33" y="81"/>
                    <a:pt x="32" y="80"/>
                  </a:cubicBezTo>
                  <a:cubicBezTo>
                    <a:pt x="31" y="80"/>
                    <a:pt x="31" y="79"/>
                    <a:pt x="31" y="78"/>
                  </a:cubicBezTo>
                  <a:cubicBezTo>
                    <a:pt x="30" y="70"/>
                    <a:pt x="31" y="62"/>
                    <a:pt x="33" y="56"/>
                  </a:cubicBezTo>
                  <a:cubicBezTo>
                    <a:pt x="34" y="49"/>
                    <a:pt x="37" y="43"/>
                    <a:pt x="36" y="36"/>
                  </a:cubicBezTo>
                  <a:cubicBezTo>
                    <a:pt x="38" y="35"/>
                    <a:pt x="40" y="35"/>
                    <a:pt x="41" y="36"/>
                  </a:cubicBezTo>
                  <a:cubicBezTo>
                    <a:pt x="54" y="36"/>
                    <a:pt x="61" y="31"/>
                    <a:pt x="67" y="25"/>
                  </a:cubicBezTo>
                  <a:cubicBezTo>
                    <a:pt x="68" y="22"/>
                    <a:pt x="68" y="18"/>
                    <a:pt x="69" y="15"/>
                  </a:cubicBezTo>
                  <a:cubicBezTo>
                    <a:pt x="66" y="16"/>
                    <a:pt x="63" y="16"/>
                    <a:pt x="61" y="17"/>
                  </a:cubicBezTo>
                  <a:cubicBezTo>
                    <a:pt x="60" y="17"/>
                    <a:pt x="59" y="16"/>
                    <a:pt x="57" y="16"/>
                  </a:cubicBezTo>
                  <a:cubicBezTo>
                    <a:pt x="57" y="16"/>
                    <a:pt x="57" y="14"/>
                    <a:pt x="57" y="14"/>
                  </a:cubicBezTo>
                  <a:cubicBezTo>
                    <a:pt x="59" y="13"/>
                    <a:pt x="61" y="12"/>
                    <a:pt x="63" y="12"/>
                  </a:cubicBezTo>
                  <a:cubicBezTo>
                    <a:pt x="63" y="12"/>
                    <a:pt x="63" y="10"/>
                    <a:pt x="65" y="10"/>
                  </a:cubicBezTo>
                  <a:cubicBezTo>
                    <a:pt x="64" y="10"/>
                    <a:pt x="65" y="9"/>
                    <a:pt x="65" y="8"/>
                  </a:cubicBezTo>
                  <a:cubicBezTo>
                    <a:pt x="69" y="7"/>
                    <a:pt x="74" y="8"/>
                    <a:pt x="79" y="7"/>
                  </a:cubicBezTo>
                  <a:cubicBezTo>
                    <a:pt x="90" y="7"/>
                    <a:pt x="100" y="8"/>
                    <a:pt x="110" y="9"/>
                  </a:cubicBezTo>
                  <a:cubicBezTo>
                    <a:pt x="110" y="10"/>
                    <a:pt x="111" y="9"/>
                    <a:pt x="111" y="9"/>
                  </a:cubicBezTo>
                  <a:cubicBezTo>
                    <a:pt x="111" y="6"/>
                    <a:pt x="112" y="3"/>
                    <a:pt x="112" y="1"/>
                  </a:cubicBezTo>
                  <a:cubicBezTo>
                    <a:pt x="113" y="0"/>
                    <a:pt x="114" y="0"/>
                    <a:pt x="114" y="0"/>
                  </a:cubicBezTo>
                  <a:cubicBezTo>
                    <a:pt x="116" y="0"/>
                    <a:pt x="117" y="2"/>
                    <a:pt x="117" y="4"/>
                  </a:cubicBezTo>
                  <a:cubicBezTo>
                    <a:pt x="116" y="5"/>
                    <a:pt x="115" y="8"/>
                    <a:pt x="115" y="10"/>
                  </a:cubicBezTo>
                  <a:cubicBezTo>
                    <a:pt x="117" y="10"/>
                    <a:pt x="118" y="12"/>
                    <a:pt x="118" y="14"/>
                  </a:cubicBezTo>
                  <a:cubicBezTo>
                    <a:pt x="118" y="14"/>
                    <a:pt x="117" y="14"/>
                    <a:pt x="117" y="15"/>
                  </a:cubicBezTo>
                  <a:cubicBezTo>
                    <a:pt x="118" y="14"/>
                    <a:pt x="118" y="15"/>
                    <a:pt x="118" y="15"/>
                  </a:cubicBezTo>
                  <a:cubicBezTo>
                    <a:pt x="119" y="16"/>
                    <a:pt x="118" y="17"/>
                    <a:pt x="118" y="16"/>
                  </a:cubicBezTo>
                  <a:cubicBezTo>
                    <a:pt x="117" y="16"/>
                    <a:pt x="116" y="16"/>
                    <a:pt x="115" y="15"/>
                  </a:cubicBezTo>
                  <a:cubicBezTo>
                    <a:pt x="117" y="20"/>
                    <a:pt x="118" y="23"/>
                    <a:pt x="121" y="26"/>
                  </a:cubicBezTo>
                  <a:cubicBezTo>
                    <a:pt x="122" y="30"/>
                    <a:pt x="125" y="33"/>
                    <a:pt x="126" y="36"/>
                  </a:cubicBezTo>
                  <a:cubicBezTo>
                    <a:pt x="127" y="36"/>
                    <a:pt x="128" y="37"/>
                    <a:pt x="127" y="38"/>
                  </a:cubicBezTo>
                  <a:cubicBezTo>
                    <a:pt x="126" y="38"/>
                    <a:pt x="125" y="38"/>
                    <a:pt x="125" y="38"/>
                  </a:cubicBezTo>
                  <a:cubicBezTo>
                    <a:pt x="123" y="36"/>
                    <a:pt x="122" y="34"/>
                    <a:pt x="121" y="32"/>
                  </a:cubicBezTo>
                  <a:cubicBezTo>
                    <a:pt x="119" y="33"/>
                    <a:pt x="118" y="36"/>
                    <a:pt x="119" y="38"/>
                  </a:cubicBezTo>
                  <a:cubicBezTo>
                    <a:pt x="119" y="39"/>
                    <a:pt x="117" y="38"/>
                    <a:pt x="117" y="40"/>
                  </a:cubicBezTo>
                  <a:cubicBezTo>
                    <a:pt x="118" y="41"/>
                    <a:pt x="119" y="43"/>
                    <a:pt x="119" y="45"/>
                  </a:cubicBezTo>
                  <a:cubicBezTo>
                    <a:pt x="119" y="46"/>
                    <a:pt x="117" y="46"/>
                    <a:pt x="117" y="46"/>
                  </a:cubicBezTo>
                  <a:cubicBezTo>
                    <a:pt x="117" y="47"/>
                    <a:pt x="118" y="49"/>
                    <a:pt x="117" y="50"/>
                  </a:cubicBezTo>
                  <a:cubicBezTo>
                    <a:pt x="117" y="51"/>
                    <a:pt x="116" y="51"/>
                    <a:pt x="114" y="51"/>
                  </a:cubicBezTo>
                  <a:cubicBezTo>
                    <a:pt x="116" y="52"/>
                    <a:pt x="115" y="52"/>
                    <a:pt x="114" y="51"/>
                  </a:cubicBezTo>
                  <a:cubicBezTo>
                    <a:pt x="114" y="51"/>
                    <a:pt x="114" y="51"/>
                    <a:pt x="113" y="52"/>
                  </a:cubicBezTo>
                  <a:cubicBezTo>
                    <a:pt x="114" y="52"/>
                    <a:pt x="114" y="52"/>
                    <a:pt x="114" y="53"/>
                  </a:cubicBezTo>
                  <a:cubicBezTo>
                    <a:pt x="113" y="52"/>
                    <a:pt x="113" y="53"/>
                    <a:pt x="113" y="54"/>
                  </a:cubicBezTo>
                  <a:cubicBezTo>
                    <a:pt x="113" y="55"/>
                    <a:pt x="114" y="57"/>
                    <a:pt x="114" y="59"/>
                  </a:cubicBezTo>
                  <a:cubicBezTo>
                    <a:pt x="114" y="59"/>
                    <a:pt x="113" y="60"/>
                    <a:pt x="113" y="60"/>
                  </a:cubicBezTo>
                  <a:cubicBezTo>
                    <a:pt x="113" y="60"/>
                    <a:pt x="112" y="60"/>
                    <a:pt x="112" y="60"/>
                  </a:cubicBezTo>
                  <a:cubicBezTo>
                    <a:pt x="111" y="60"/>
                    <a:pt x="111" y="61"/>
                    <a:pt x="111" y="63"/>
                  </a:cubicBezTo>
                  <a:cubicBezTo>
                    <a:pt x="111" y="63"/>
                    <a:pt x="112" y="65"/>
                    <a:pt x="111" y="66"/>
                  </a:cubicBezTo>
                  <a:cubicBezTo>
                    <a:pt x="111" y="66"/>
                    <a:pt x="111" y="66"/>
                    <a:pt x="110" y="67"/>
                  </a:cubicBezTo>
                  <a:cubicBezTo>
                    <a:pt x="110" y="67"/>
                    <a:pt x="109" y="67"/>
                    <a:pt x="109" y="67"/>
                  </a:cubicBezTo>
                  <a:cubicBezTo>
                    <a:pt x="109" y="70"/>
                    <a:pt x="108" y="74"/>
                    <a:pt x="107" y="77"/>
                  </a:cubicBezTo>
                  <a:cubicBezTo>
                    <a:pt x="107" y="78"/>
                    <a:pt x="107" y="79"/>
                    <a:pt x="108" y="80"/>
                  </a:cubicBezTo>
                  <a:cubicBezTo>
                    <a:pt x="107" y="80"/>
                    <a:pt x="107" y="80"/>
                    <a:pt x="106" y="79"/>
                  </a:cubicBezTo>
                  <a:cubicBezTo>
                    <a:pt x="106" y="79"/>
                    <a:pt x="106" y="80"/>
                    <a:pt x="106" y="81"/>
                  </a:cubicBezTo>
                  <a:cubicBezTo>
                    <a:pt x="107" y="83"/>
                    <a:pt x="108" y="84"/>
                    <a:pt x="109" y="86"/>
                  </a:cubicBezTo>
                  <a:cubicBezTo>
                    <a:pt x="109" y="86"/>
                    <a:pt x="109" y="88"/>
                    <a:pt x="108" y="88"/>
                  </a:cubicBezTo>
                  <a:cubicBezTo>
                    <a:pt x="106" y="88"/>
                    <a:pt x="105" y="86"/>
                    <a:pt x="104" y="86"/>
                  </a:cubicBezTo>
                  <a:cubicBezTo>
                    <a:pt x="104" y="87"/>
                    <a:pt x="103" y="88"/>
                    <a:pt x="104" y="89"/>
                  </a:cubicBezTo>
                  <a:cubicBezTo>
                    <a:pt x="105" y="90"/>
                    <a:pt x="106" y="91"/>
                    <a:pt x="106" y="93"/>
                  </a:cubicBezTo>
                  <a:cubicBezTo>
                    <a:pt x="106" y="94"/>
                    <a:pt x="105" y="95"/>
                    <a:pt x="104" y="94"/>
                  </a:cubicBezTo>
                  <a:cubicBezTo>
                    <a:pt x="103" y="94"/>
                    <a:pt x="103" y="94"/>
                    <a:pt x="102" y="93"/>
                  </a:cubicBezTo>
                  <a:cubicBezTo>
                    <a:pt x="102" y="93"/>
                    <a:pt x="102" y="94"/>
                    <a:pt x="102" y="94"/>
                  </a:cubicBezTo>
                  <a:cubicBezTo>
                    <a:pt x="103" y="96"/>
                    <a:pt x="104" y="97"/>
                    <a:pt x="104" y="99"/>
                  </a:cubicBezTo>
                  <a:cubicBezTo>
                    <a:pt x="104" y="99"/>
                    <a:pt x="103" y="100"/>
                    <a:pt x="103" y="100"/>
                  </a:cubicBezTo>
                  <a:cubicBezTo>
                    <a:pt x="102" y="100"/>
                    <a:pt x="101" y="99"/>
                    <a:pt x="100" y="99"/>
                  </a:cubicBezTo>
                  <a:cubicBezTo>
                    <a:pt x="100" y="99"/>
                    <a:pt x="99" y="100"/>
                    <a:pt x="99" y="101"/>
                  </a:cubicBezTo>
                  <a:cubicBezTo>
                    <a:pt x="99" y="102"/>
                    <a:pt x="100" y="103"/>
                    <a:pt x="100" y="103"/>
                  </a:cubicBezTo>
                  <a:cubicBezTo>
                    <a:pt x="99" y="104"/>
                    <a:pt x="99" y="104"/>
                    <a:pt x="98" y="104"/>
                  </a:cubicBezTo>
                  <a:cubicBezTo>
                    <a:pt x="98" y="105"/>
                    <a:pt x="97" y="107"/>
                    <a:pt x="97" y="109"/>
                  </a:cubicBezTo>
                  <a:cubicBezTo>
                    <a:pt x="97" y="109"/>
                    <a:pt x="98" y="111"/>
                    <a:pt x="97" y="111"/>
                  </a:cubicBezTo>
                  <a:cubicBezTo>
                    <a:pt x="96" y="111"/>
                    <a:pt x="96" y="111"/>
                    <a:pt x="96" y="112"/>
                  </a:cubicBezTo>
                  <a:cubicBezTo>
                    <a:pt x="95" y="113"/>
                    <a:pt x="96" y="114"/>
                    <a:pt x="96" y="115"/>
                  </a:cubicBezTo>
                  <a:cubicBezTo>
                    <a:pt x="94" y="116"/>
                    <a:pt x="94" y="117"/>
                    <a:pt x="94" y="119"/>
                  </a:cubicBezTo>
                  <a:cubicBezTo>
                    <a:pt x="94" y="119"/>
                    <a:pt x="95" y="120"/>
                    <a:pt x="95" y="121"/>
                  </a:cubicBezTo>
                  <a:cubicBezTo>
                    <a:pt x="95" y="121"/>
                    <a:pt x="94" y="122"/>
                    <a:pt x="94" y="122"/>
                  </a:cubicBezTo>
                  <a:cubicBezTo>
                    <a:pt x="93" y="122"/>
                    <a:pt x="93" y="122"/>
                    <a:pt x="92" y="121"/>
                  </a:cubicBezTo>
                  <a:cubicBezTo>
                    <a:pt x="92" y="122"/>
                    <a:pt x="92" y="123"/>
                    <a:pt x="92" y="124"/>
                  </a:cubicBezTo>
                  <a:cubicBezTo>
                    <a:pt x="92" y="125"/>
                    <a:pt x="92" y="125"/>
                    <a:pt x="93" y="126"/>
                  </a:cubicBezTo>
                  <a:cubicBezTo>
                    <a:pt x="91" y="127"/>
                    <a:pt x="89" y="129"/>
                    <a:pt x="91" y="130"/>
                  </a:cubicBezTo>
                  <a:cubicBezTo>
                    <a:pt x="91" y="131"/>
                    <a:pt x="92" y="132"/>
                    <a:pt x="92" y="133"/>
                  </a:cubicBezTo>
                  <a:cubicBezTo>
                    <a:pt x="91" y="134"/>
                    <a:pt x="90" y="134"/>
                    <a:pt x="90" y="133"/>
                  </a:cubicBezTo>
                  <a:cubicBezTo>
                    <a:pt x="90" y="135"/>
                    <a:pt x="89" y="136"/>
                    <a:pt x="90" y="137"/>
                  </a:cubicBezTo>
                  <a:cubicBezTo>
                    <a:pt x="89" y="138"/>
                    <a:pt x="89" y="138"/>
                    <a:pt x="89" y="138"/>
                  </a:cubicBezTo>
                  <a:cubicBezTo>
                    <a:pt x="88" y="141"/>
                    <a:pt x="88" y="141"/>
                    <a:pt x="88" y="141"/>
                  </a:cubicBezTo>
                  <a:cubicBezTo>
                    <a:pt x="90" y="141"/>
                    <a:pt x="92" y="141"/>
                    <a:pt x="93" y="141"/>
                  </a:cubicBezTo>
                  <a:cubicBezTo>
                    <a:pt x="94" y="140"/>
                    <a:pt x="95" y="139"/>
                    <a:pt x="97" y="140"/>
                  </a:cubicBezTo>
                  <a:cubicBezTo>
                    <a:pt x="97" y="140"/>
                    <a:pt x="97" y="142"/>
                    <a:pt x="98" y="141"/>
                  </a:cubicBezTo>
                  <a:cubicBezTo>
                    <a:pt x="100" y="141"/>
                    <a:pt x="103" y="142"/>
                    <a:pt x="103" y="144"/>
                  </a:cubicBezTo>
                  <a:cubicBezTo>
                    <a:pt x="103" y="145"/>
                    <a:pt x="104" y="146"/>
                    <a:pt x="105" y="147"/>
                  </a:cubicBezTo>
                  <a:cubicBezTo>
                    <a:pt x="108" y="151"/>
                    <a:pt x="112" y="154"/>
                    <a:pt x="116" y="156"/>
                  </a:cubicBezTo>
                  <a:cubicBezTo>
                    <a:pt x="116" y="157"/>
                    <a:pt x="115" y="158"/>
                    <a:pt x="115" y="157"/>
                  </a:cubicBezTo>
                  <a:cubicBezTo>
                    <a:pt x="113" y="157"/>
                    <a:pt x="112" y="156"/>
                    <a:pt x="111" y="155"/>
                  </a:cubicBezTo>
                  <a:cubicBezTo>
                    <a:pt x="111" y="156"/>
                    <a:pt x="111" y="158"/>
                    <a:pt x="112" y="159"/>
                  </a:cubicBezTo>
                  <a:cubicBezTo>
                    <a:pt x="110" y="159"/>
                    <a:pt x="110" y="160"/>
                    <a:pt x="110" y="161"/>
                  </a:cubicBezTo>
                  <a:cubicBezTo>
                    <a:pt x="110" y="162"/>
                    <a:pt x="111" y="162"/>
                    <a:pt x="111" y="163"/>
                  </a:cubicBezTo>
                  <a:cubicBezTo>
                    <a:pt x="109" y="163"/>
                    <a:pt x="110" y="165"/>
                    <a:pt x="110" y="166"/>
                  </a:cubicBezTo>
                  <a:cubicBezTo>
                    <a:pt x="110" y="166"/>
                    <a:pt x="111" y="167"/>
                    <a:pt x="110" y="167"/>
                  </a:cubicBezTo>
                  <a:cubicBezTo>
                    <a:pt x="108" y="167"/>
                    <a:pt x="109" y="168"/>
                    <a:pt x="109" y="169"/>
                  </a:cubicBezTo>
                  <a:cubicBezTo>
                    <a:pt x="109" y="169"/>
                    <a:pt x="109" y="170"/>
                    <a:pt x="109" y="171"/>
                  </a:cubicBezTo>
                  <a:cubicBezTo>
                    <a:pt x="109" y="172"/>
                    <a:pt x="110" y="173"/>
                    <a:pt x="109" y="174"/>
                  </a:cubicBezTo>
                  <a:cubicBezTo>
                    <a:pt x="109" y="174"/>
                    <a:pt x="109" y="174"/>
                    <a:pt x="108" y="174"/>
                  </a:cubicBezTo>
                  <a:cubicBezTo>
                    <a:pt x="108" y="176"/>
                    <a:pt x="109" y="177"/>
                    <a:pt x="109" y="178"/>
                  </a:cubicBezTo>
                  <a:cubicBezTo>
                    <a:pt x="109" y="179"/>
                    <a:pt x="108" y="179"/>
                    <a:pt x="108" y="178"/>
                  </a:cubicBezTo>
                  <a:cubicBezTo>
                    <a:pt x="107" y="179"/>
                    <a:pt x="107" y="181"/>
                    <a:pt x="108" y="181"/>
                  </a:cubicBezTo>
                  <a:cubicBezTo>
                    <a:pt x="108" y="183"/>
                    <a:pt x="110" y="184"/>
                    <a:pt x="110" y="185"/>
                  </a:cubicBezTo>
                  <a:cubicBezTo>
                    <a:pt x="110" y="185"/>
                    <a:pt x="109" y="186"/>
                    <a:pt x="109" y="185"/>
                  </a:cubicBezTo>
                  <a:cubicBezTo>
                    <a:pt x="108" y="185"/>
                    <a:pt x="107" y="184"/>
                    <a:pt x="106" y="184"/>
                  </a:cubicBezTo>
                  <a:cubicBezTo>
                    <a:pt x="109" y="188"/>
                    <a:pt x="112" y="191"/>
                    <a:pt x="115" y="195"/>
                  </a:cubicBezTo>
                  <a:cubicBezTo>
                    <a:pt x="115" y="195"/>
                    <a:pt x="116" y="196"/>
                    <a:pt x="114" y="196"/>
                  </a:cubicBezTo>
                  <a:cubicBezTo>
                    <a:pt x="114" y="196"/>
                    <a:pt x="114" y="195"/>
                    <a:pt x="113" y="195"/>
                  </a:cubicBezTo>
                  <a:cubicBezTo>
                    <a:pt x="113" y="196"/>
                    <a:pt x="112" y="196"/>
                    <a:pt x="111" y="196"/>
                  </a:cubicBezTo>
                  <a:cubicBezTo>
                    <a:pt x="109" y="194"/>
                    <a:pt x="107" y="192"/>
                    <a:pt x="105" y="190"/>
                  </a:cubicBezTo>
                  <a:cubicBezTo>
                    <a:pt x="105" y="190"/>
                    <a:pt x="102" y="189"/>
                    <a:pt x="101" y="189"/>
                  </a:cubicBezTo>
                  <a:cubicBezTo>
                    <a:pt x="102" y="189"/>
                    <a:pt x="101" y="191"/>
                    <a:pt x="101" y="190"/>
                  </a:cubicBezTo>
                  <a:cubicBezTo>
                    <a:pt x="98" y="189"/>
                    <a:pt x="93" y="190"/>
                    <a:pt x="89" y="190"/>
                  </a:cubicBezTo>
                  <a:cubicBezTo>
                    <a:pt x="87" y="190"/>
                    <a:pt x="84" y="190"/>
                    <a:pt x="82" y="189"/>
                  </a:cubicBezTo>
                  <a:cubicBezTo>
                    <a:pt x="82" y="191"/>
                    <a:pt x="80" y="191"/>
                    <a:pt x="79" y="190"/>
                  </a:cubicBezTo>
                  <a:cubicBezTo>
                    <a:pt x="78" y="189"/>
                    <a:pt x="76" y="189"/>
                    <a:pt x="75" y="190"/>
                  </a:cubicBezTo>
                  <a:cubicBezTo>
                    <a:pt x="74" y="190"/>
                    <a:pt x="74" y="190"/>
                    <a:pt x="73" y="190"/>
                  </a:cubicBezTo>
                  <a:cubicBezTo>
                    <a:pt x="68" y="190"/>
                    <a:pt x="64" y="190"/>
                    <a:pt x="59" y="190"/>
                  </a:cubicBezTo>
                  <a:cubicBezTo>
                    <a:pt x="56" y="189"/>
                    <a:pt x="53" y="189"/>
                    <a:pt x="51" y="189"/>
                  </a:cubicBezTo>
                  <a:cubicBezTo>
                    <a:pt x="50" y="189"/>
                    <a:pt x="50" y="188"/>
                    <a:pt x="50" y="188"/>
                  </a:cubicBezTo>
                  <a:cubicBezTo>
                    <a:pt x="45" y="188"/>
                    <a:pt x="41" y="186"/>
                    <a:pt x="35" y="187"/>
                  </a:cubicBezTo>
                  <a:cubicBezTo>
                    <a:pt x="36" y="187"/>
                    <a:pt x="37" y="188"/>
                    <a:pt x="37" y="189"/>
                  </a:cubicBezTo>
                  <a:cubicBezTo>
                    <a:pt x="38" y="189"/>
                    <a:pt x="37" y="190"/>
                    <a:pt x="36" y="190"/>
                  </a:cubicBezTo>
                  <a:cubicBezTo>
                    <a:pt x="35" y="189"/>
                    <a:pt x="33" y="186"/>
                    <a:pt x="30" y="186"/>
                  </a:cubicBezTo>
                  <a:cubicBezTo>
                    <a:pt x="30" y="188"/>
                    <a:pt x="32" y="190"/>
                    <a:pt x="33" y="190"/>
                  </a:cubicBezTo>
                  <a:cubicBezTo>
                    <a:pt x="34" y="191"/>
                    <a:pt x="33" y="192"/>
                    <a:pt x="34" y="193"/>
                  </a:cubicBezTo>
                  <a:cubicBezTo>
                    <a:pt x="34" y="194"/>
                    <a:pt x="33" y="194"/>
                    <a:pt x="33" y="194"/>
                  </a:cubicBezTo>
                  <a:cubicBezTo>
                    <a:pt x="30" y="191"/>
                    <a:pt x="28" y="189"/>
                    <a:pt x="25" y="186"/>
                  </a:cubicBezTo>
                  <a:cubicBezTo>
                    <a:pt x="25" y="186"/>
                    <a:pt x="24" y="186"/>
                    <a:pt x="24" y="187"/>
                  </a:cubicBezTo>
                  <a:cubicBezTo>
                    <a:pt x="23" y="186"/>
                    <a:pt x="21" y="185"/>
                    <a:pt x="20" y="183"/>
                  </a:cubicBezTo>
                  <a:cubicBezTo>
                    <a:pt x="17" y="176"/>
                    <a:pt x="11" y="171"/>
                    <a:pt x="7" y="165"/>
                  </a:cubicBezTo>
                  <a:cubicBezTo>
                    <a:pt x="4" y="163"/>
                    <a:pt x="2" y="160"/>
                    <a:pt x="1" y="157"/>
                  </a:cubicBezTo>
                  <a:cubicBezTo>
                    <a:pt x="0" y="156"/>
                    <a:pt x="1" y="156"/>
                    <a:pt x="2" y="156"/>
                  </a:cubicBezTo>
                  <a:cubicBezTo>
                    <a:pt x="2" y="156"/>
                    <a:pt x="2" y="157"/>
                    <a:pt x="2" y="157"/>
                  </a:cubicBezTo>
                  <a:close/>
                </a:path>
              </a:pathLst>
            </a:custGeom>
            <a:solidFill>
              <a:srgbClr val="FFCC00"/>
            </a:solidFill>
            <a:ln>
              <a:noFill/>
            </a:ln>
          </p:spPr>
          <p:txBody>
            <a:bodyPr vert="horz" wrap="square" lIns="91440" tIns="45720" rIns="91440" bIns="45720" numCol="1" anchor="t" anchorCtr="0" compatLnSpc="1">
              <a:normAutofit/>
            </a:bodyPr>
            <a:p>
              <a:pPr algn="ctr"/>
              <a:endParaRPr lang="zh-CN" altLang="en-US"/>
            </a:p>
          </p:txBody>
        </p:sp>
        <p:sp>
          <p:nvSpPr>
            <p:cNvPr id="11" name="矩形 10"/>
            <p:cNvSpPr/>
            <p:nvPr>
              <p:custDataLst>
                <p:tags r:id="rId4"/>
              </p:custDataLst>
            </p:nvPr>
          </p:nvSpPr>
          <p:spPr>
            <a:xfrm>
              <a:off x="2651576" y="1339828"/>
              <a:ext cx="5070021" cy="1040513"/>
            </a:xfrm>
            <a:prstGeom prst="rect">
              <a:avLst/>
            </a:prstGeom>
          </p:spPr>
          <p:txBody>
            <a:bodyPr lIns="0" tIns="0" rIns="0" bIns="0" anchor="t" anchorCtr="0">
              <a:normAutofit/>
            </a:bodyPr>
            <a:p>
              <a:pPr>
                <a:lnSpc>
                  <a:spcPct val="130000"/>
                </a:lnSpc>
              </a:pPr>
              <a:r>
                <a:rPr lang="zh-CN" altLang="en-US">
                  <a:solidFill>
                    <a:schemeClr val="bg1">
                      <a:lumMod val="65000"/>
                    </a:schemeClr>
                  </a:solidFill>
                </a:rPr>
                <a:t>RetentionPolicy.SOURCE 注解只在源码阶段保留，在编译器进行编译时它将被丢弃忽视。</a:t>
              </a:r>
              <a:endParaRPr lang="zh-CN" altLang="en-US" dirty="0">
                <a:solidFill>
                  <a:schemeClr val="bg1">
                    <a:lumMod val="65000"/>
                  </a:schemeClr>
                </a:solidFill>
              </a:endParaRPr>
            </a:p>
          </p:txBody>
        </p:sp>
      </p:grpSp>
      <p:grpSp>
        <p:nvGrpSpPr>
          <p:cNvPr id="12" name="组合 11"/>
          <p:cNvGrpSpPr/>
          <p:nvPr>
            <p:custDataLst>
              <p:tags r:id="rId5"/>
            </p:custDataLst>
          </p:nvPr>
        </p:nvGrpSpPr>
        <p:grpSpPr>
          <a:xfrm rot="0">
            <a:off x="975360" y="3092486"/>
            <a:ext cx="7110095" cy="1385622"/>
            <a:chOff x="1796594" y="2909184"/>
            <a:chExt cx="5925003" cy="1154814"/>
          </a:xfrm>
        </p:grpSpPr>
        <p:sp>
          <p:nvSpPr>
            <p:cNvPr id="13" name="Freeform 9"/>
            <p:cNvSpPr>
              <a:spLocks noChangeAspect="1" noEditPoints="1"/>
            </p:cNvSpPr>
            <p:nvPr>
              <p:custDataLst>
                <p:tags r:id="rId6"/>
              </p:custDataLst>
            </p:nvPr>
          </p:nvSpPr>
          <p:spPr bwMode="auto">
            <a:xfrm>
              <a:off x="1796594" y="2909184"/>
              <a:ext cx="613686" cy="776218"/>
            </a:xfrm>
            <a:custGeom>
              <a:avLst/>
              <a:gdLst>
                <a:gd name="T0" fmla="*/ 29 w 168"/>
                <a:gd name="T1" fmla="*/ 88 h 213"/>
                <a:gd name="T2" fmla="*/ 65 w 168"/>
                <a:gd name="T3" fmla="*/ 73 h 213"/>
                <a:gd name="T4" fmla="*/ 32 w 168"/>
                <a:gd name="T5" fmla="*/ 48 h 213"/>
                <a:gd name="T6" fmla="*/ 42 w 168"/>
                <a:gd name="T7" fmla="*/ 26 h 213"/>
                <a:gd name="T8" fmla="*/ 46 w 168"/>
                <a:gd name="T9" fmla="*/ 76 h 213"/>
                <a:gd name="T10" fmla="*/ 90 w 168"/>
                <a:gd name="T11" fmla="*/ 76 h 213"/>
                <a:gd name="T12" fmla="*/ 66 w 168"/>
                <a:gd name="T13" fmla="*/ 76 h 213"/>
                <a:gd name="T14" fmla="*/ 56 w 168"/>
                <a:gd name="T15" fmla="*/ 175 h 213"/>
                <a:gd name="T16" fmla="*/ 41 w 168"/>
                <a:gd name="T17" fmla="*/ 175 h 213"/>
                <a:gd name="T18" fmla="*/ 106 w 168"/>
                <a:gd name="T19" fmla="*/ 204 h 213"/>
                <a:gd name="T20" fmla="*/ 26 w 168"/>
                <a:gd name="T21" fmla="*/ 44 h 213"/>
                <a:gd name="T22" fmla="*/ 76 w 168"/>
                <a:gd name="T23" fmla="*/ 81 h 213"/>
                <a:gd name="T24" fmla="*/ 89 w 168"/>
                <a:gd name="T25" fmla="*/ 185 h 213"/>
                <a:gd name="T26" fmla="*/ 124 w 168"/>
                <a:gd name="T27" fmla="*/ 18 h 213"/>
                <a:gd name="T28" fmla="*/ 58 w 168"/>
                <a:gd name="T29" fmla="*/ 183 h 213"/>
                <a:gd name="T30" fmla="*/ 27 w 168"/>
                <a:gd name="T31" fmla="*/ 62 h 213"/>
                <a:gd name="T32" fmla="*/ 91 w 168"/>
                <a:gd name="T33" fmla="*/ 22 h 213"/>
                <a:gd name="T34" fmla="*/ 88 w 168"/>
                <a:gd name="T35" fmla="*/ 24 h 213"/>
                <a:gd name="T36" fmla="*/ 98 w 168"/>
                <a:gd name="T37" fmla="*/ 194 h 213"/>
                <a:gd name="T38" fmla="*/ 85 w 168"/>
                <a:gd name="T39" fmla="*/ 180 h 213"/>
                <a:gd name="T40" fmla="*/ 141 w 168"/>
                <a:gd name="T41" fmla="*/ 64 h 213"/>
                <a:gd name="T42" fmla="*/ 23 w 168"/>
                <a:gd name="T43" fmla="*/ 160 h 213"/>
                <a:gd name="T44" fmla="*/ 46 w 168"/>
                <a:gd name="T45" fmla="*/ 182 h 213"/>
                <a:gd name="T46" fmla="*/ 96 w 168"/>
                <a:gd name="T47" fmla="*/ 75 h 213"/>
                <a:gd name="T48" fmla="*/ 96 w 168"/>
                <a:gd name="T49" fmla="*/ 25 h 213"/>
                <a:gd name="T50" fmla="*/ 119 w 168"/>
                <a:gd name="T51" fmla="*/ 35 h 213"/>
                <a:gd name="T52" fmla="*/ 140 w 168"/>
                <a:gd name="T53" fmla="*/ 84 h 213"/>
                <a:gd name="T54" fmla="*/ 159 w 168"/>
                <a:gd name="T55" fmla="*/ 125 h 213"/>
                <a:gd name="T56" fmla="*/ 33 w 168"/>
                <a:gd name="T57" fmla="*/ 129 h 213"/>
                <a:gd name="T58" fmla="*/ 103 w 168"/>
                <a:gd name="T59" fmla="*/ 26 h 213"/>
                <a:gd name="T60" fmla="*/ 77 w 168"/>
                <a:gd name="T61" fmla="*/ 71 h 213"/>
                <a:gd name="T62" fmla="*/ 31 w 168"/>
                <a:gd name="T63" fmla="*/ 74 h 213"/>
                <a:gd name="T64" fmla="*/ 58 w 168"/>
                <a:gd name="T65" fmla="*/ 31 h 213"/>
                <a:gd name="T66" fmla="*/ 129 w 168"/>
                <a:gd name="T67" fmla="*/ 32 h 213"/>
                <a:gd name="T68" fmla="*/ 32 w 168"/>
                <a:gd name="T69" fmla="*/ 81 h 213"/>
                <a:gd name="T70" fmla="*/ 86 w 168"/>
                <a:gd name="T71" fmla="*/ 82 h 213"/>
                <a:gd name="T72" fmla="*/ 142 w 168"/>
                <a:gd name="T73" fmla="*/ 72 h 213"/>
                <a:gd name="T74" fmla="*/ 26 w 168"/>
                <a:gd name="T75" fmla="*/ 175 h 213"/>
                <a:gd name="T76" fmla="*/ 144 w 168"/>
                <a:gd name="T77" fmla="*/ 54 h 213"/>
                <a:gd name="T78" fmla="*/ 93 w 168"/>
                <a:gd name="T79" fmla="*/ 146 h 213"/>
                <a:gd name="T80" fmla="*/ 107 w 168"/>
                <a:gd name="T81" fmla="*/ 138 h 213"/>
                <a:gd name="T82" fmla="*/ 83 w 168"/>
                <a:gd name="T83" fmla="*/ 141 h 213"/>
                <a:gd name="T84" fmla="*/ 137 w 168"/>
                <a:gd name="T85" fmla="*/ 75 h 213"/>
                <a:gd name="T86" fmla="*/ 127 w 168"/>
                <a:gd name="T87" fmla="*/ 49 h 213"/>
                <a:gd name="T88" fmla="*/ 107 w 168"/>
                <a:gd name="T89" fmla="*/ 36 h 213"/>
                <a:gd name="T90" fmla="*/ 85 w 168"/>
                <a:gd name="T91" fmla="*/ 33 h 213"/>
                <a:gd name="T92" fmla="*/ 59 w 168"/>
                <a:gd name="T93" fmla="*/ 33 h 213"/>
                <a:gd name="T94" fmla="*/ 82 w 168"/>
                <a:gd name="T95" fmla="*/ 100 h 213"/>
                <a:gd name="T96" fmla="*/ 93 w 168"/>
                <a:gd name="T97" fmla="*/ 114 h 213"/>
                <a:gd name="T98" fmla="*/ 15 w 168"/>
                <a:gd name="T99" fmla="*/ 136 h 213"/>
                <a:gd name="T100" fmla="*/ 80 w 168"/>
                <a:gd name="T101" fmla="*/ 87 h 213"/>
                <a:gd name="T102" fmla="*/ 25 w 168"/>
                <a:gd name="T103" fmla="*/ 75 h 213"/>
                <a:gd name="T104" fmla="*/ 19 w 168"/>
                <a:gd name="T105" fmla="*/ 50 h 213"/>
                <a:gd name="T106" fmla="*/ 56 w 168"/>
                <a:gd name="T107" fmla="*/ 3 h 213"/>
                <a:gd name="T108" fmla="*/ 116 w 168"/>
                <a:gd name="T109" fmla="*/ 4 h 213"/>
                <a:gd name="T110" fmla="*/ 135 w 168"/>
                <a:gd name="T111" fmla="*/ 104 h 213"/>
                <a:gd name="T112" fmla="*/ 153 w 168"/>
                <a:gd name="T113" fmla="*/ 160 h 213"/>
                <a:gd name="T114" fmla="*/ 112 w 168"/>
                <a:gd name="T115" fmla="*/ 213 h 213"/>
                <a:gd name="T116" fmla="*/ 88 w 168"/>
                <a:gd name="T117" fmla="*/ 199 h 213"/>
                <a:gd name="T118" fmla="*/ 47 w 168"/>
                <a:gd name="T119" fmla="*/ 190 h 213"/>
                <a:gd name="T120" fmla="*/ 23 w 168"/>
                <a:gd name="T121" fmla="*/ 192 h 213"/>
                <a:gd name="T122" fmla="*/ 10 w 168"/>
                <a:gd name="T123" fmla="*/ 15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213">
                  <a:moveTo>
                    <a:pt x="74" y="183"/>
                  </a:moveTo>
                  <a:cubicBezTo>
                    <a:pt x="73" y="183"/>
                    <a:pt x="72" y="184"/>
                    <a:pt x="72" y="184"/>
                  </a:cubicBezTo>
                  <a:cubicBezTo>
                    <a:pt x="73" y="184"/>
                    <a:pt x="74" y="184"/>
                    <a:pt x="74" y="183"/>
                  </a:cubicBezTo>
                  <a:close/>
                  <a:moveTo>
                    <a:pt x="92" y="190"/>
                  </a:moveTo>
                  <a:cubicBezTo>
                    <a:pt x="92" y="190"/>
                    <a:pt x="92" y="190"/>
                    <a:pt x="93" y="189"/>
                  </a:cubicBezTo>
                  <a:cubicBezTo>
                    <a:pt x="93" y="189"/>
                    <a:pt x="94" y="189"/>
                    <a:pt x="94" y="188"/>
                  </a:cubicBezTo>
                  <a:cubicBezTo>
                    <a:pt x="93" y="188"/>
                    <a:pt x="93" y="189"/>
                    <a:pt x="93" y="189"/>
                  </a:cubicBezTo>
                  <a:lnTo>
                    <a:pt x="92" y="190"/>
                  </a:lnTo>
                  <a:close/>
                  <a:moveTo>
                    <a:pt x="9" y="149"/>
                  </a:moveTo>
                  <a:cubicBezTo>
                    <a:pt x="10" y="149"/>
                    <a:pt x="10" y="148"/>
                    <a:pt x="10" y="148"/>
                  </a:cubicBezTo>
                  <a:cubicBezTo>
                    <a:pt x="9" y="148"/>
                    <a:pt x="9" y="149"/>
                    <a:pt x="9" y="149"/>
                  </a:cubicBezTo>
                  <a:close/>
                  <a:moveTo>
                    <a:pt x="26" y="80"/>
                  </a:moveTo>
                  <a:cubicBezTo>
                    <a:pt x="27" y="79"/>
                    <a:pt x="27" y="78"/>
                    <a:pt x="27" y="78"/>
                  </a:cubicBezTo>
                  <a:cubicBezTo>
                    <a:pt x="26" y="77"/>
                    <a:pt x="26" y="79"/>
                    <a:pt x="26" y="80"/>
                  </a:cubicBezTo>
                  <a:close/>
                  <a:moveTo>
                    <a:pt x="29" y="88"/>
                  </a:moveTo>
                  <a:cubicBezTo>
                    <a:pt x="29" y="87"/>
                    <a:pt x="29" y="87"/>
                    <a:pt x="30" y="86"/>
                  </a:cubicBezTo>
                  <a:cubicBezTo>
                    <a:pt x="30" y="86"/>
                    <a:pt x="30" y="85"/>
                    <a:pt x="29" y="85"/>
                  </a:cubicBezTo>
                  <a:cubicBezTo>
                    <a:pt x="29" y="86"/>
                    <a:pt x="29" y="87"/>
                    <a:pt x="29" y="88"/>
                  </a:cubicBezTo>
                  <a:close/>
                  <a:moveTo>
                    <a:pt x="40" y="88"/>
                  </a:moveTo>
                  <a:cubicBezTo>
                    <a:pt x="40" y="88"/>
                    <a:pt x="41" y="87"/>
                    <a:pt x="41" y="87"/>
                  </a:cubicBezTo>
                  <a:cubicBezTo>
                    <a:pt x="41" y="87"/>
                    <a:pt x="41" y="86"/>
                    <a:pt x="42" y="86"/>
                  </a:cubicBezTo>
                  <a:cubicBezTo>
                    <a:pt x="42" y="86"/>
                    <a:pt x="42" y="85"/>
                    <a:pt x="42" y="85"/>
                  </a:cubicBezTo>
                  <a:cubicBezTo>
                    <a:pt x="42" y="86"/>
                    <a:pt x="42" y="86"/>
                    <a:pt x="42" y="86"/>
                  </a:cubicBezTo>
                  <a:cubicBezTo>
                    <a:pt x="41" y="86"/>
                    <a:pt x="41" y="86"/>
                    <a:pt x="41" y="87"/>
                  </a:cubicBezTo>
                  <a:cubicBezTo>
                    <a:pt x="40" y="87"/>
                    <a:pt x="40" y="88"/>
                    <a:pt x="40" y="88"/>
                  </a:cubicBezTo>
                  <a:close/>
                  <a:moveTo>
                    <a:pt x="62" y="76"/>
                  </a:moveTo>
                  <a:cubicBezTo>
                    <a:pt x="63" y="75"/>
                    <a:pt x="63" y="75"/>
                    <a:pt x="63" y="75"/>
                  </a:cubicBezTo>
                  <a:cubicBezTo>
                    <a:pt x="63" y="75"/>
                    <a:pt x="64" y="75"/>
                    <a:pt x="64" y="74"/>
                  </a:cubicBezTo>
                  <a:cubicBezTo>
                    <a:pt x="64" y="74"/>
                    <a:pt x="64" y="74"/>
                    <a:pt x="64" y="74"/>
                  </a:cubicBezTo>
                  <a:cubicBezTo>
                    <a:pt x="65" y="73"/>
                    <a:pt x="65" y="73"/>
                    <a:pt x="65" y="73"/>
                  </a:cubicBezTo>
                  <a:cubicBezTo>
                    <a:pt x="64" y="74"/>
                    <a:pt x="64" y="74"/>
                    <a:pt x="64" y="74"/>
                  </a:cubicBezTo>
                  <a:cubicBezTo>
                    <a:pt x="64" y="74"/>
                    <a:pt x="64" y="74"/>
                    <a:pt x="64" y="74"/>
                  </a:cubicBezTo>
                  <a:cubicBezTo>
                    <a:pt x="63" y="74"/>
                    <a:pt x="63" y="75"/>
                    <a:pt x="63" y="75"/>
                  </a:cubicBezTo>
                  <a:lnTo>
                    <a:pt x="62" y="76"/>
                  </a:lnTo>
                  <a:close/>
                  <a:moveTo>
                    <a:pt x="26" y="60"/>
                  </a:moveTo>
                  <a:cubicBezTo>
                    <a:pt x="26" y="59"/>
                    <a:pt x="26" y="59"/>
                    <a:pt x="26" y="59"/>
                  </a:cubicBezTo>
                  <a:cubicBezTo>
                    <a:pt x="27" y="59"/>
                    <a:pt x="27" y="58"/>
                    <a:pt x="28" y="58"/>
                  </a:cubicBezTo>
                  <a:cubicBezTo>
                    <a:pt x="28" y="56"/>
                    <a:pt x="26" y="58"/>
                    <a:pt x="26" y="59"/>
                  </a:cubicBezTo>
                  <a:lnTo>
                    <a:pt x="26" y="60"/>
                  </a:lnTo>
                  <a:close/>
                  <a:moveTo>
                    <a:pt x="29" y="52"/>
                  </a:moveTo>
                  <a:cubicBezTo>
                    <a:pt x="29" y="52"/>
                    <a:pt x="29" y="52"/>
                    <a:pt x="29" y="52"/>
                  </a:cubicBezTo>
                  <a:cubicBezTo>
                    <a:pt x="30" y="51"/>
                    <a:pt x="30" y="51"/>
                    <a:pt x="30" y="51"/>
                  </a:cubicBezTo>
                  <a:cubicBezTo>
                    <a:pt x="30" y="51"/>
                    <a:pt x="30" y="51"/>
                    <a:pt x="30" y="51"/>
                  </a:cubicBezTo>
                  <a:cubicBezTo>
                    <a:pt x="30" y="50"/>
                    <a:pt x="30" y="50"/>
                    <a:pt x="30" y="50"/>
                  </a:cubicBezTo>
                  <a:cubicBezTo>
                    <a:pt x="31" y="49"/>
                    <a:pt x="32" y="49"/>
                    <a:pt x="32" y="48"/>
                  </a:cubicBezTo>
                  <a:cubicBezTo>
                    <a:pt x="31" y="48"/>
                    <a:pt x="31" y="49"/>
                    <a:pt x="30" y="50"/>
                  </a:cubicBezTo>
                  <a:cubicBezTo>
                    <a:pt x="30" y="51"/>
                    <a:pt x="30" y="51"/>
                    <a:pt x="30" y="51"/>
                  </a:cubicBezTo>
                  <a:cubicBezTo>
                    <a:pt x="30" y="51"/>
                    <a:pt x="30" y="51"/>
                    <a:pt x="30" y="51"/>
                  </a:cubicBezTo>
                  <a:cubicBezTo>
                    <a:pt x="29" y="52"/>
                    <a:pt x="29" y="52"/>
                    <a:pt x="29" y="52"/>
                  </a:cubicBezTo>
                  <a:close/>
                  <a:moveTo>
                    <a:pt x="73" y="202"/>
                  </a:moveTo>
                  <a:cubicBezTo>
                    <a:pt x="72" y="202"/>
                    <a:pt x="72" y="201"/>
                    <a:pt x="72" y="200"/>
                  </a:cubicBezTo>
                  <a:cubicBezTo>
                    <a:pt x="73" y="200"/>
                    <a:pt x="74" y="200"/>
                    <a:pt x="74" y="201"/>
                  </a:cubicBezTo>
                  <a:cubicBezTo>
                    <a:pt x="74" y="201"/>
                    <a:pt x="73" y="201"/>
                    <a:pt x="73" y="202"/>
                  </a:cubicBezTo>
                  <a:close/>
                  <a:moveTo>
                    <a:pt x="129" y="175"/>
                  </a:moveTo>
                  <a:cubicBezTo>
                    <a:pt x="129" y="175"/>
                    <a:pt x="130" y="175"/>
                    <a:pt x="130" y="175"/>
                  </a:cubicBezTo>
                  <a:cubicBezTo>
                    <a:pt x="131" y="175"/>
                    <a:pt x="132" y="176"/>
                    <a:pt x="133" y="175"/>
                  </a:cubicBezTo>
                  <a:lnTo>
                    <a:pt x="129" y="175"/>
                  </a:lnTo>
                  <a:close/>
                  <a:moveTo>
                    <a:pt x="42" y="27"/>
                  </a:moveTo>
                  <a:cubicBezTo>
                    <a:pt x="43" y="27"/>
                    <a:pt x="43" y="26"/>
                    <a:pt x="43" y="25"/>
                  </a:cubicBezTo>
                  <a:cubicBezTo>
                    <a:pt x="43" y="25"/>
                    <a:pt x="42" y="26"/>
                    <a:pt x="42" y="26"/>
                  </a:cubicBezTo>
                  <a:cubicBezTo>
                    <a:pt x="42" y="26"/>
                    <a:pt x="41" y="27"/>
                    <a:pt x="42" y="27"/>
                  </a:cubicBezTo>
                  <a:close/>
                  <a:moveTo>
                    <a:pt x="32" y="144"/>
                  </a:moveTo>
                  <a:cubicBezTo>
                    <a:pt x="32" y="143"/>
                    <a:pt x="32" y="143"/>
                    <a:pt x="32" y="143"/>
                  </a:cubicBezTo>
                  <a:cubicBezTo>
                    <a:pt x="33" y="143"/>
                    <a:pt x="33" y="143"/>
                    <a:pt x="33" y="143"/>
                  </a:cubicBezTo>
                  <a:cubicBezTo>
                    <a:pt x="34" y="142"/>
                    <a:pt x="35" y="141"/>
                    <a:pt x="35" y="140"/>
                  </a:cubicBezTo>
                  <a:cubicBezTo>
                    <a:pt x="35" y="140"/>
                    <a:pt x="34" y="141"/>
                    <a:pt x="33" y="142"/>
                  </a:cubicBezTo>
                  <a:cubicBezTo>
                    <a:pt x="33" y="142"/>
                    <a:pt x="33" y="143"/>
                    <a:pt x="33" y="143"/>
                  </a:cubicBezTo>
                  <a:cubicBezTo>
                    <a:pt x="32" y="143"/>
                    <a:pt x="32" y="143"/>
                    <a:pt x="32" y="143"/>
                  </a:cubicBezTo>
                  <a:lnTo>
                    <a:pt x="32" y="144"/>
                  </a:lnTo>
                  <a:close/>
                  <a:moveTo>
                    <a:pt x="64" y="81"/>
                  </a:moveTo>
                  <a:cubicBezTo>
                    <a:pt x="63" y="81"/>
                    <a:pt x="63" y="81"/>
                    <a:pt x="62" y="82"/>
                  </a:cubicBezTo>
                  <a:cubicBezTo>
                    <a:pt x="62" y="82"/>
                    <a:pt x="60" y="83"/>
                    <a:pt x="61" y="83"/>
                  </a:cubicBezTo>
                  <a:cubicBezTo>
                    <a:pt x="63" y="83"/>
                    <a:pt x="63" y="82"/>
                    <a:pt x="64" y="81"/>
                  </a:cubicBezTo>
                  <a:close/>
                  <a:moveTo>
                    <a:pt x="46" y="76"/>
                  </a:moveTo>
                  <a:cubicBezTo>
                    <a:pt x="46" y="76"/>
                    <a:pt x="46" y="76"/>
                    <a:pt x="46" y="76"/>
                  </a:cubicBezTo>
                  <a:cubicBezTo>
                    <a:pt x="47" y="75"/>
                    <a:pt x="48" y="74"/>
                    <a:pt x="48" y="73"/>
                  </a:cubicBezTo>
                  <a:cubicBezTo>
                    <a:pt x="48" y="71"/>
                    <a:pt x="47" y="73"/>
                    <a:pt x="47" y="73"/>
                  </a:cubicBezTo>
                  <a:cubicBezTo>
                    <a:pt x="47" y="74"/>
                    <a:pt x="46" y="75"/>
                    <a:pt x="46" y="76"/>
                  </a:cubicBezTo>
                  <a:close/>
                  <a:moveTo>
                    <a:pt x="92" y="190"/>
                  </a:moveTo>
                  <a:cubicBezTo>
                    <a:pt x="88" y="192"/>
                    <a:pt x="88" y="192"/>
                    <a:pt x="88" y="192"/>
                  </a:cubicBezTo>
                  <a:cubicBezTo>
                    <a:pt x="88" y="193"/>
                    <a:pt x="89" y="193"/>
                    <a:pt x="89" y="193"/>
                  </a:cubicBezTo>
                  <a:cubicBezTo>
                    <a:pt x="90" y="192"/>
                    <a:pt x="91" y="191"/>
                    <a:pt x="92" y="190"/>
                  </a:cubicBezTo>
                  <a:close/>
                  <a:moveTo>
                    <a:pt x="40" y="88"/>
                  </a:moveTo>
                  <a:cubicBezTo>
                    <a:pt x="40" y="88"/>
                    <a:pt x="40" y="88"/>
                    <a:pt x="39" y="88"/>
                  </a:cubicBezTo>
                  <a:cubicBezTo>
                    <a:pt x="38" y="89"/>
                    <a:pt x="38" y="91"/>
                    <a:pt x="37" y="92"/>
                  </a:cubicBezTo>
                  <a:cubicBezTo>
                    <a:pt x="36" y="92"/>
                    <a:pt x="37" y="93"/>
                    <a:pt x="37" y="93"/>
                  </a:cubicBezTo>
                  <a:lnTo>
                    <a:pt x="40" y="88"/>
                  </a:lnTo>
                  <a:close/>
                  <a:moveTo>
                    <a:pt x="88" y="80"/>
                  </a:moveTo>
                  <a:cubicBezTo>
                    <a:pt x="88" y="80"/>
                    <a:pt x="89" y="80"/>
                    <a:pt x="89" y="80"/>
                  </a:cubicBezTo>
                  <a:cubicBezTo>
                    <a:pt x="89" y="79"/>
                    <a:pt x="90" y="78"/>
                    <a:pt x="90" y="76"/>
                  </a:cubicBezTo>
                  <a:cubicBezTo>
                    <a:pt x="89" y="77"/>
                    <a:pt x="89" y="78"/>
                    <a:pt x="88" y="79"/>
                  </a:cubicBezTo>
                  <a:cubicBezTo>
                    <a:pt x="88" y="80"/>
                    <a:pt x="87" y="80"/>
                    <a:pt x="88" y="80"/>
                  </a:cubicBezTo>
                  <a:close/>
                  <a:moveTo>
                    <a:pt x="70" y="182"/>
                  </a:moveTo>
                  <a:cubicBezTo>
                    <a:pt x="69" y="182"/>
                    <a:pt x="69" y="182"/>
                    <a:pt x="69" y="182"/>
                  </a:cubicBezTo>
                  <a:cubicBezTo>
                    <a:pt x="68" y="183"/>
                    <a:pt x="66" y="185"/>
                    <a:pt x="66" y="187"/>
                  </a:cubicBezTo>
                  <a:cubicBezTo>
                    <a:pt x="67" y="185"/>
                    <a:pt x="68" y="184"/>
                    <a:pt x="70" y="182"/>
                  </a:cubicBezTo>
                  <a:close/>
                  <a:moveTo>
                    <a:pt x="45" y="81"/>
                  </a:moveTo>
                  <a:cubicBezTo>
                    <a:pt x="45" y="80"/>
                    <a:pt x="46" y="80"/>
                    <a:pt x="46" y="80"/>
                  </a:cubicBezTo>
                  <a:cubicBezTo>
                    <a:pt x="47" y="78"/>
                    <a:pt x="48" y="77"/>
                    <a:pt x="49" y="75"/>
                  </a:cubicBezTo>
                  <a:cubicBezTo>
                    <a:pt x="48" y="76"/>
                    <a:pt x="46" y="78"/>
                    <a:pt x="45" y="81"/>
                  </a:cubicBezTo>
                  <a:close/>
                  <a:moveTo>
                    <a:pt x="63" y="79"/>
                  </a:moveTo>
                  <a:cubicBezTo>
                    <a:pt x="63" y="78"/>
                    <a:pt x="63" y="78"/>
                    <a:pt x="63" y="78"/>
                  </a:cubicBezTo>
                  <a:cubicBezTo>
                    <a:pt x="64" y="78"/>
                    <a:pt x="64" y="78"/>
                    <a:pt x="64" y="77"/>
                  </a:cubicBezTo>
                  <a:cubicBezTo>
                    <a:pt x="64" y="77"/>
                    <a:pt x="65" y="77"/>
                    <a:pt x="65" y="76"/>
                  </a:cubicBezTo>
                  <a:cubicBezTo>
                    <a:pt x="65" y="76"/>
                    <a:pt x="65" y="76"/>
                    <a:pt x="66" y="76"/>
                  </a:cubicBezTo>
                  <a:cubicBezTo>
                    <a:pt x="67" y="75"/>
                    <a:pt x="67" y="74"/>
                    <a:pt x="68" y="73"/>
                  </a:cubicBezTo>
                  <a:cubicBezTo>
                    <a:pt x="68" y="73"/>
                    <a:pt x="68" y="73"/>
                    <a:pt x="68" y="73"/>
                  </a:cubicBezTo>
                  <a:cubicBezTo>
                    <a:pt x="68" y="73"/>
                    <a:pt x="68" y="73"/>
                    <a:pt x="68" y="73"/>
                  </a:cubicBezTo>
                  <a:cubicBezTo>
                    <a:pt x="67" y="74"/>
                    <a:pt x="66" y="75"/>
                    <a:pt x="66" y="76"/>
                  </a:cubicBezTo>
                  <a:cubicBezTo>
                    <a:pt x="65" y="76"/>
                    <a:pt x="65" y="76"/>
                    <a:pt x="65" y="76"/>
                  </a:cubicBezTo>
                  <a:cubicBezTo>
                    <a:pt x="64" y="76"/>
                    <a:pt x="64" y="77"/>
                    <a:pt x="64" y="77"/>
                  </a:cubicBezTo>
                  <a:cubicBezTo>
                    <a:pt x="63" y="77"/>
                    <a:pt x="63" y="78"/>
                    <a:pt x="63" y="78"/>
                  </a:cubicBezTo>
                  <a:lnTo>
                    <a:pt x="63" y="79"/>
                  </a:lnTo>
                  <a:close/>
                  <a:moveTo>
                    <a:pt x="24" y="151"/>
                  </a:moveTo>
                  <a:cubicBezTo>
                    <a:pt x="23" y="151"/>
                    <a:pt x="22" y="153"/>
                    <a:pt x="21" y="153"/>
                  </a:cubicBezTo>
                  <a:cubicBezTo>
                    <a:pt x="20" y="153"/>
                    <a:pt x="20" y="155"/>
                    <a:pt x="20" y="155"/>
                  </a:cubicBezTo>
                  <a:cubicBezTo>
                    <a:pt x="21" y="154"/>
                    <a:pt x="23" y="153"/>
                    <a:pt x="24" y="151"/>
                  </a:cubicBezTo>
                  <a:close/>
                  <a:moveTo>
                    <a:pt x="55" y="176"/>
                  </a:moveTo>
                  <a:cubicBezTo>
                    <a:pt x="56" y="175"/>
                    <a:pt x="56" y="175"/>
                    <a:pt x="56" y="175"/>
                  </a:cubicBezTo>
                  <a:cubicBezTo>
                    <a:pt x="56" y="175"/>
                    <a:pt x="56" y="175"/>
                    <a:pt x="56" y="175"/>
                  </a:cubicBezTo>
                  <a:cubicBezTo>
                    <a:pt x="57" y="174"/>
                    <a:pt x="59" y="173"/>
                    <a:pt x="60" y="171"/>
                  </a:cubicBezTo>
                  <a:cubicBezTo>
                    <a:pt x="60" y="171"/>
                    <a:pt x="59" y="171"/>
                    <a:pt x="59" y="171"/>
                  </a:cubicBezTo>
                  <a:cubicBezTo>
                    <a:pt x="58" y="173"/>
                    <a:pt x="57" y="173"/>
                    <a:pt x="56" y="175"/>
                  </a:cubicBezTo>
                  <a:cubicBezTo>
                    <a:pt x="56" y="175"/>
                    <a:pt x="56" y="175"/>
                    <a:pt x="56" y="175"/>
                  </a:cubicBezTo>
                  <a:lnTo>
                    <a:pt x="55" y="176"/>
                  </a:lnTo>
                  <a:close/>
                  <a:moveTo>
                    <a:pt x="55" y="78"/>
                  </a:moveTo>
                  <a:cubicBezTo>
                    <a:pt x="56" y="77"/>
                    <a:pt x="58" y="76"/>
                    <a:pt x="58" y="75"/>
                  </a:cubicBezTo>
                  <a:cubicBezTo>
                    <a:pt x="57" y="75"/>
                    <a:pt x="56" y="76"/>
                    <a:pt x="55" y="76"/>
                  </a:cubicBezTo>
                  <a:cubicBezTo>
                    <a:pt x="55" y="77"/>
                    <a:pt x="55" y="77"/>
                    <a:pt x="55" y="78"/>
                  </a:cubicBezTo>
                  <a:close/>
                  <a:moveTo>
                    <a:pt x="36" y="180"/>
                  </a:moveTo>
                  <a:cubicBezTo>
                    <a:pt x="37" y="180"/>
                    <a:pt x="37" y="179"/>
                    <a:pt x="37" y="179"/>
                  </a:cubicBezTo>
                  <a:cubicBezTo>
                    <a:pt x="37" y="179"/>
                    <a:pt x="37" y="179"/>
                    <a:pt x="37" y="179"/>
                  </a:cubicBezTo>
                  <a:cubicBezTo>
                    <a:pt x="38" y="178"/>
                    <a:pt x="39" y="177"/>
                    <a:pt x="40" y="177"/>
                  </a:cubicBezTo>
                  <a:cubicBezTo>
                    <a:pt x="40" y="176"/>
                    <a:pt x="40" y="176"/>
                    <a:pt x="40" y="176"/>
                  </a:cubicBezTo>
                  <a:cubicBezTo>
                    <a:pt x="40" y="176"/>
                    <a:pt x="40" y="176"/>
                    <a:pt x="41" y="175"/>
                  </a:cubicBezTo>
                  <a:cubicBezTo>
                    <a:pt x="41" y="175"/>
                    <a:pt x="41" y="175"/>
                    <a:pt x="41" y="174"/>
                  </a:cubicBezTo>
                  <a:cubicBezTo>
                    <a:pt x="42" y="174"/>
                    <a:pt x="42" y="174"/>
                    <a:pt x="42" y="174"/>
                  </a:cubicBezTo>
                  <a:cubicBezTo>
                    <a:pt x="42" y="174"/>
                    <a:pt x="43" y="174"/>
                    <a:pt x="42" y="173"/>
                  </a:cubicBezTo>
                  <a:cubicBezTo>
                    <a:pt x="42" y="174"/>
                    <a:pt x="42" y="174"/>
                    <a:pt x="42" y="174"/>
                  </a:cubicBezTo>
                  <a:cubicBezTo>
                    <a:pt x="41" y="174"/>
                    <a:pt x="41" y="174"/>
                    <a:pt x="41" y="174"/>
                  </a:cubicBezTo>
                  <a:cubicBezTo>
                    <a:pt x="41" y="174"/>
                    <a:pt x="41" y="175"/>
                    <a:pt x="41" y="175"/>
                  </a:cubicBezTo>
                  <a:cubicBezTo>
                    <a:pt x="40" y="175"/>
                    <a:pt x="40" y="176"/>
                    <a:pt x="40" y="176"/>
                  </a:cubicBezTo>
                  <a:cubicBezTo>
                    <a:pt x="39" y="177"/>
                    <a:pt x="38" y="177"/>
                    <a:pt x="38" y="178"/>
                  </a:cubicBezTo>
                  <a:cubicBezTo>
                    <a:pt x="38" y="178"/>
                    <a:pt x="37" y="179"/>
                    <a:pt x="37" y="179"/>
                  </a:cubicBezTo>
                  <a:cubicBezTo>
                    <a:pt x="37" y="179"/>
                    <a:pt x="37" y="179"/>
                    <a:pt x="37" y="179"/>
                  </a:cubicBezTo>
                  <a:cubicBezTo>
                    <a:pt x="36" y="179"/>
                    <a:pt x="36" y="180"/>
                    <a:pt x="36" y="180"/>
                  </a:cubicBezTo>
                  <a:close/>
                  <a:moveTo>
                    <a:pt x="106" y="204"/>
                  </a:moveTo>
                  <a:cubicBezTo>
                    <a:pt x="107" y="203"/>
                    <a:pt x="108" y="202"/>
                    <a:pt x="109" y="201"/>
                  </a:cubicBezTo>
                  <a:cubicBezTo>
                    <a:pt x="109" y="201"/>
                    <a:pt x="107" y="201"/>
                    <a:pt x="107" y="202"/>
                  </a:cubicBezTo>
                  <a:cubicBezTo>
                    <a:pt x="106" y="203"/>
                    <a:pt x="106" y="203"/>
                    <a:pt x="106" y="204"/>
                  </a:cubicBezTo>
                  <a:close/>
                  <a:moveTo>
                    <a:pt x="70" y="182"/>
                  </a:moveTo>
                  <a:cubicBezTo>
                    <a:pt x="70" y="182"/>
                    <a:pt x="70" y="182"/>
                    <a:pt x="70" y="182"/>
                  </a:cubicBezTo>
                  <a:cubicBezTo>
                    <a:pt x="70" y="181"/>
                    <a:pt x="70" y="181"/>
                    <a:pt x="70" y="181"/>
                  </a:cubicBezTo>
                  <a:cubicBezTo>
                    <a:pt x="71" y="181"/>
                    <a:pt x="71" y="181"/>
                    <a:pt x="71" y="180"/>
                  </a:cubicBezTo>
                  <a:cubicBezTo>
                    <a:pt x="73" y="179"/>
                    <a:pt x="74" y="177"/>
                    <a:pt x="76" y="176"/>
                  </a:cubicBezTo>
                  <a:cubicBezTo>
                    <a:pt x="74" y="176"/>
                    <a:pt x="72" y="178"/>
                    <a:pt x="71" y="180"/>
                  </a:cubicBezTo>
                  <a:cubicBezTo>
                    <a:pt x="71" y="180"/>
                    <a:pt x="71" y="180"/>
                    <a:pt x="71" y="180"/>
                  </a:cubicBezTo>
                  <a:cubicBezTo>
                    <a:pt x="71" y="180"/>
                    <a:pt x="70" y="181"/>
                    <a:pt x="70" y="181"/>
                  </a:cubicBezTo>
                  <a:cubicBezTo>
                    <a:pt x="70" y="182"/>
                    <a:pt x="70" y="182"/>
                    <a:pt x="70" y="182"/>
                  </a:cubicBezTo>
                  <a:close/>
                  <a:moveTo>
                    <a:pt x="73" y="188"/>
                  </a:moveTo>
                  <a:cubicBezTo>
                    <a:pt x="74" y="186"/>
                    <a:pt x="77" y="184"/>
                    <a:pt x="78" y="182"/>
                  </a:cubicBezTo>
                  <a:cubicBezTo>
                    <a:pt x="76" y="184"/>
                    <a:pt x="74" y="185"/>
                    <a:pt x="72" y="187"/>
                  </a:cubicBezTo>
                  <a:cubicBezTo>
                    <a:pt x="72" y="187"/>
                    <a:pt x="72" y="189"/>
                    <a:pt x="73" y="188"/>
                  </a:cubicBezTo>
                  <a:close/>
                  <a:moveTo>
                    <a:pt x="25" y="45"/>
                  </a:moveTo>
                  <a:cubicBezTo>
                    <a:pt x="26" y="44"/>
                    <a:pt x="26" y="44"/>
                    <a:pt x="26" y="44"/>
                  </a:cubicBezTo>
                  <a:cubicBezTo>
                    <a:pt x="26" y="44"/>
                    <a:pt x="26" y="44"/>
                    <a:pt x="26" y="44"/>
                  </a:cubicBezTo>
                  <a:cubicBezTo>
                    <a:pt x="27" y="43"/>
                    <a:pt x="27" y="43"/>
                    <a:pt x="27" y="43"/>
                  </a:cubicBezTo>
                  <a:cubicBezTo>
                    <a:pt x="28" y="42"/>
                    <a:pt x="29" y="40"/>
                    <a:pt x="30" y="38"/>
                  </a:cubicBezTo>
                  <a:cubicBezTo>
                    <a:pt x="30" y="38"/>
                    <a:pt x="30" y="38"/>
                    <a:pt x="30" y="38"/>
                  </a:cubicBezTo>
                  <a:cubicBezTo>
                    <a:pt x="31" y="38"/>
                    <a:pt x="32" y="37"/>
                    <a:pt x="31" y="36"/>
                  </a:cubicBezTo>
                  <a:cubicBezTo>
                    <a:pt x="31" y="36"/>
                    <a:pt x="30" y="37"/>
                    <a:pt x="30" y="38"/>
                  </a:cubicBezTo>
                  <a:cubicBezTo>
                    <a:pt x="29" y="39"/>
                    <a:pt x="28" y="41"/>
                    <a:pt x="27" y="42"/>
                  </a:cubicBezTo>
                  <a:cubicBezTo>
                    <a:pt x="27" y="42"/>
                    <a:pt x="27" y="43"/>
                    <a:pt x="27" y="43"/>
                  </a:cubicBezTo>
                  <a:cubicBezTo>
                    <a:pt x="26" y="44"/>
                    <a:pt x="26" y="44"/>
                    <a:pt x="26" y="44"/>
                  </a:cubicBezTo>
                  <a:cubicBezTo>
                    <a:pt x="26" y="44"/>
                    <a:pt x="26" y="44"/>
                    <a:pt x="26" y="44"/>
                  </a:cubicBezTo>
                  <a:lnTo>
                    <a:pt x="25" y="45"/>
                  </a:lnTo>
                  <a:close/>
                  <a:moveTo>
                    <a:pt x="80" y="75"/>
                  </a:moveTo>
                  <a:cubicBezTo>
                    <a:pt x="80" y="75"/>
                    <a:pt x="80" y="75"/>
                    <a:pt x="80" y="75"/>
                  </a:cubicBezTo>
                  <a:cubicBezTo>
                    <a:pt x="79" y="77"/>
                    <a:pt x="77" y="78"/>
                    <a:pt x="75" y="80"/>
                  </a:cubicBezTo>
                  <a:cubicBezTo>
                    <a:pt x="75" y="80"/>
                    <a:pt x="76" y="81"/>
                    <a:pt x="76" y="81"/>
                  </a:cubicBezTo>
                  <a:lnTo>
                    <a:pt x="80" y="75"/>
                  </a:lnTo>
                  <a:close/>
                  <a:moveTo>
                    <a:pt x="46" y="90"/>
                  </a:moveTo>
                  <a:cubicBezTo>
                    <a:pt x="46" y="90"/>
                    <a:pt x="47" y="89"/>
                    <a:pt x="47" y="88"/>
                  </a:cubicBezTo>
                  <a:cubicBezTo>
                    <a:pt x="47" y="88"/>
                    <a:pt x="48" y="88"/>
                    <a:pt x="48" y="87"/>
                  </a:cubicBezTo>
                  <a:cubicBezTo>
                    <a:pt x="49" y="87"/>
                    <a:pt x="49" y="86"/>
                    <a:pt x="49" y="85"/>
                  </a:cubicBezTo>
                  <a:cubicBezTo>
                    <a:pt x="50" y="84"/>
                    <a:pt x="50" y="84"/>
                    <a:pt x="50" y="84"/>
                  </a:cubicBezTo>
                  <a:cubicBezTo>
                    <a:pt x="50" y="84"/>
                    <a:pt x="50" y="84"/>
                    <a:pt x="50" y="84"/>
                  </a:cubicBezTo>
                  <a:cubicBezTo>
                    <a:pt x="51" y="83"/>
                    <a:pt x="51" y="83"/>
                    <a:pt x="51" y="82"/>
                  </a:cubicBezTo>
                  <a:cubicBezTo>
                    <a:pt x="51" y="81"/>
                    <a:pt x="51" y="81"/>
                    <a:pt x="51" y="82"/>
                  </a:cubicBezTo>
                  <a:cubicBezTo>
                    <a:pt x="50" y="82"/>
                    <a:pt x="51" y="83"/>
                    <a:pt x="50" y="84"/>
                  </a:cubicBezTo>
                  <a:cubicBezTo>
                    <a:pt x="50" y="84"/>
                    <a:pt x="50" y="84"/>
                    <a:pt x="50" y="84"/>
                  </a:cubicBezTo>
                  <a:cubicBezTo>
                    <a:pt x="49" y="85"/>
                    <a:pt x="49" y="85"/>
                    <a:pt x="49" y="85"/>
                  </a:cubicBezTo>
                  <a:cubicBezTo>
                    <a:pt x="48" y="85"/>
                    <a:pt x="48" y="86"/>
                    <a:pt x="48" y="87"/>
                  </a:cubicBezTo>
                  <a:cubicBezTo>
                    <a:pt x="47" y="88"/>
                    <a:pt x="46" y="89"/>
                    <a:pt x="46" y="90"/>
                  </a:cubicBezTo>
                  <a:close/>
                  <a:moveTo>
                    <a:pt x="89" y="185"/>
                  </a:moveTo>
                  <a:cubicBezTo>
                    <a:pt x="87" y="187"/>
                    <a:pt x="85" y="189"/>
                    <a:pt x="83" y="191"/>
                  </a:cubicBezTo>
                  <a:cubicBezTo>
                    <a:pt x="83" y="191"/>
                    <a:pt x="83" y="192"/>
                    <a:pt x="83" y="191"/>
                  </a:cubicBezTo>
                  <a:cubicBezTo>
                    <a:pt x="85" y="190"/>
                    <a:pt x="88" y="188"/>
                    <a:pt x="89" y="185"/>
                  </a:cubicBezTo>
                  <a:close/>
                  <a:moveTo>
                    <a:pt x="59" y="175"/>
                  </a:moveTo>
                  <a:cubicBezTo>
                    <a:pt x="52" y="182"/>
                    <a:pt x="52" y="182"/>
                    <a:pt x="52" y="182"/>
                  </a:cubicBezTo>
                  <a:cubicBezTo>
                    <a:pt x="52" y="183"/>
                    <a:pt x="52" y="184"/>
                    <a:pt x="52" y="183"/>
                  </a:cubicBezTo>
                  <a:cubicBezTo>
                    <a:pt x="55" y="180"/>
                    <a:pt x="57" y="178"/>
                    <a:pt x="59" y="175"/>
                  </a:cubicBezTo>
                  <a:close/>
                  <a:moveTo>
                    <a:pt x="134" y="61"/>
                  </a:moveTo>
                  <a:cubicBezTo>
                    <a:pt x="136" y="60"/>
                    <a:pt x="137" y="59"/>
                    <a:pt x="139" y="58"/>
                  </a:cubicBezTo>
                  <a:cubicBezTo>
                    <a:pt x="139" y="58"/>
                    <a:pt x="137" y="57"/>
                    <a:pt x="137" y="57"/>
                  </a:cubicBezTo>
                  <a:cubicBezTo>
                    <a:pt x="136" y="58"/>
                    <a:pt x="134" y="59"/>
                    <a:pt x="134" y="60"/>
                  </a:cubicBezTo>
                  <a:cubicBezTo>
                    <a:pt x="134" y="60"/>
                    <a:pt x="134" y="60"/>
                    <a:pt x="134" y="61"/>
                  </a:cubicBezTo>
                  <a:close/>
                  <a:moveTo>
                    <a:pt x="116" y="23"/>
                  </a:moveTo>
                  <a:cubicBezTo>
                    <a:pt x="116" y="23"/>
                    <a:pt x="116" y="23"/>
                    <a:pt x="116" y="23"/>
                  </a:cubicBezTo>
                  <a:cubicBezTo>
                    <a:pt x="119" y="21"/>
                    <a:pt x="121" y="19"/>
                    <a:pt x="124" y="18"/>
                  </a:cubicBezTo>
                  <a:cubicBezTo>
                    <a:pt x="124" y="18"/>
                    <a:pt x="122" y="17"/>
                    <a:pt x="122" y="18"/>
                  </a:cubicBezTo>
                  <a:cubicBezTo>
                    <a:pt x="120" y="19"/>
                    <a:pt x="119" y="21"/>
                    <a:pt x="116" y="22"/>
                  </a:cubicBezTo>
                  <a:cubicBezTo>
                    <a:pt x="116" y="22"/>
                    <a:pt x="116" y="22"/>
                    <a:pt x="116" y="23"/>
                  </a:cubicBezTo>
                  <a:close/>
                  <a:moveTo>
                    <a:pt x="146" y="63"/>
                  </a:moveTo>
                  <a:cubicBezTo>
                    <a:pt x="146" y="63"/>
                    <a:pt x="146" y="63"/>
                    <a:pt x="145" y="63"/>
                  </a:cubicBezTo>
                  <a:cubicBezTo>
                    <a:pt x="137" y="68"/>
                    <a:pt x="137" y="68"/>
                    <a:pt x="137" y="68"/>
                  </a:cubicBezTo>
                  <a:cubicBezTo>
                    <a:pt x="141" y="67"/>
                    <a:pt x="144" y="65"/>
                    <a:pt x="146" y="63"/>
                  </a:cubicBezTo>
                  <a:close/>
                  <a:moveTo>
                    <a:pt x="125" y="23"/>
                  </a:moveTo>
                  <a:cubicBezTo>
                    <a:pt x="127" y="22"/>
                    <a:pt x="129" y="21"/>
                    <a:pt x="132" y="20"/>
                  </a:cubicBezTo>
                  <a:cubicBezTo>
                    <a:pt x="131" y="19"/>
                    <a:pt x="129" y="19"/>
                    <a:pt x="129" y="19"/>
                  </a:cubicBezTo>
                  <a:cubicBezTo>
                    <a:pt x="128" y="20"/>
                    <a:pt x="127" y="21"/>
                    <a:pt x="126" y="22"/>
                  </a:cubicBezTo>
                  <a:cubicBezTo>
                    <a:pt x="125" y="22"/>
                    <a:pt x="123" y="24"/>
                    <a:pt x="125" y="23"/>
                  </a:cubicBezTo>
                  <a:close/>
                  <a:moveTo>
                    <a:pt x="58" y="183"/>
                  </a:moveTo>
                  <a:cubicBezTo>
                    <a:pt x="61" y="180"/>
                    <a:pt x="64" y="177"/>
                    <a:pt x="67" y="174"/>
                  </a:cubicBezTo>
                  <a:cubicBezTo>
                    <a:pt x="63" y="176"/>
                    <a:pt x="61" y="180"/>
                    <a:pt x="58" y="183"/>
                  </a:cubicBezTo>
                  <a:cubicBezTo>
                    <a:pt x="58" y="183"/>
                    <a:pt x="58" y="183"/>
                    <a:pt x="58" y="183"/>
                  </a:cubicBezTo>
                  <a:close/>
                  <a:moveTo>
                    <a:pt x="74" y="183"/>
                  </a:moveTo>
                  <a:cubicBezTo>
                    <a:pt x="76" y="181"/>
                    <a:pt x="78" y="179"/>
                    <a:pt x="81" y="178"/>
                  </a:cubicBezTo>
                  <a:cubicBezTo>
                    <a:pt x="80" y="178"/>
                    <a:pt x="79" y="177"/>
                    <a:pt x="78" y="178"/>
                  </a:cubicBezTo>
                  <a:cubicBezTo>
                    <a:pt x="77" y="179"/>
                    <a:pt x="76" y="181"/>
                    <a:pt x="74" y="182"/>
                  </a:cubicBezTo>
                  <a:cubicBezTo>
                    <a:pt x="74" y="182"/>
                    <a:pt x="74" y="183"/>
                    <a:pt x="74" y="183"/>
                  </a:cubicBezTo>
                  <a:close/>
                  <a:moveTo>
                    <a:pt x="27" y="63"/>
                  </a:moveTo>
                  <a:cubicBezTo>
                    <a:pt x="27" y="63"/>
                    <a:pt x="27" y="63"/>
                    <a:pt x="27" y="63"/>
                  </a:cubicBezTo>
                  <a:cubicBezTo>
                    <a:pt x="27" y="62"/>
                    <a:pt x="27" y="62"/>
                    <a:pt x="27" y="62"/>
                  </a:cubicBezTo>
                  <a:cubicBezTo>
                    <a:pt x="30" y="59"/>
                    <a:pt x="31" y="57"/>
                    <a:pt x="33" y="54"/>
                  </a:cubicBezTo>
                  <a:cubicBezTo>
                    <a:pt x="34" y="53"/>
                    <a:pt x="34" y="53"/>
                    <a:pt x="34" y="53"/>
                  </a:cubicBezTo>
                  <a:cubicBezTo>
                    <a:pt x="35" y="52"/>
                    <a:pt x="37" y="49"/>
                    <a:pt x="38" y="47"/>
                  </a:cubicBezTo>
                  <a:cubicBezTo>
                    <a:pt x="34" y="53"/>
                    <a:pt x="34" y="53"/>
                    <a:pt x="34" y="53"/>
                  </a:cubicBezTo>
                  <a:cubicBezTo>
                    <a:pt x="33" y="54"/>
                    <a:pt x="33" y="54"/>
                    <a:pt x="33" y="54"/>
                  </a:cubicBezTo>
                  <a:cubicBezTo>
                    <a:pt x="31" y="56"/>
                    <a:pt x="29" y="59"/>
                    <a:pt x="27" y="62"/>
                  </a:cubicBezTo>
                  <a:cubicBezTo>
                    <a:pt x="27" y="63"/>
                    <a:pt x="27" y="63"/>
                    <a:pt x="27" y="63"/>
                  </a:cubicBezTo>
                  <a:close/>
                  <a:moveTo>
                    <a:pt x="129" y="189"/>
                  </a:moveTo>
                  <a:cubicBezTo>
                    <a:pt x="130" y="189"/>
                    <a:pt x="131" y="189"/>
                    <a:pt x="131" y="190"/>
                  </a:cubicBezTo>
                  <a:cubicBezTo>
                    <a:pt x="135" y="188"/>
                    <a:pt x="135" y="188"/>
                    <a:pt x="135" y="188"/>
                  </a:cubicBezTo>
                  <a:cubicBezTo>
                    <a:pt x="134" y="187"/>
                    <a:pt x="133" y="187"/>
                    <a:pt x="132" y="187"/>
                  </a:cubicBezTo>
                  <a:cubicBezTo>
                    <a:pt x="131" y="187"/>
                    <a:pt x="130" y="188"/>
                    <a:pt x="129" y="189"/>
                  </a:cubicBezTo>
                  <a:close/>
                  <a:moveTo>
                    <a:pt x="85" y="26"/>
                  </a:moveTo>
                  <a:cubicBezTo>
                    <a:pt x="86" y="26"/>
                    <a:pt x="87" y="26"/>
                    <a:pt x="87" y="25"/>
                  </a:cubicBezTo>
                  <a:cubicBezTo>
                    <a:pt x="88" y="24"/>
                    <a:pt x="88" y="24"/>
                    <a:pt x="88" y="24"/>
                  </a:cubicBezTo>
                  <a:cubicBezTo>
                    <a:pt x="88" y="24"/>
                    <a:pt x="88" y="24"/>
                    <a:pt x="88" y="24"/>
                  </a:cubicBezTo>
                  <a:cubicBezTo>
                    <a:pt x="89" y="24"/>
                    <a:pt x="89" y="24"/>
                    <a:pt x="89" y="24"/>
                  </a:cubicBezTo>
                  <a:cubicBezTo>
                    <a:pt x="89" y="23"/>
                    <a:pt x="89" y="23"/>
                    <a:pt x="89" y="23"/>
                  </a:cubicBezTo>
                  <a:cubicBezTo>
                    <a:pt x="89" y="23"/>
                    <a:pt x="90" y="23"/>
                    <a:pt x="90" y="23"/>
                  </a:cubicBezTo>
                  <a:cubicBezTo>
                    <a:pt x="90" y="22"/>
                    <a:pt x="90" y="22"/>
                    <a:pt x="90" y="22"/>
                  </a:cubicBezTo>
                  <a:cubicBezTo>
                    <a:pt x="91" y="22"/>
                    <a:pt x="91" y="22"/>
                    <a:pt x="91" y="22"/>
                  </a:cubicBezTo>
                  <a:cubicBezTo>
                    <a:pt x="91" y="22"/>
                    <a:pt x="91" y="22"/>
                    <a:pt x="91" y="22"/>
                  </a:cubicBezTo>
                  <a:cubicBezTo>
                    <a:pt x="92" y="21"/>
                    <a:pt x="92" y="21"/>
                    <a:pt x="92" y="21"/>
                  </a:cubicBezTo>
                  <a:cubicBezTo>
                    <a:pt x="92" y="21"/>
                    <a:pt x="93" y="20"/>
                    <a:pt x="93" y="20"/>
                  </a:cubicBezTo>
                  <a:cubicBezTo>
                    <a:pt x="100" y="16"/>
                    <a:pt x="100" y="16"/>
                    <a:pt x="100" y="16"/>
                  </a:cubicBezTo>
                  <a:cubicBezTo>
                    <a:pt x="99" y="15"/>
                    <a:pt x="97" y="15"/>
                    <a:pt x="97" y="16"/>
                  </a:cubicBezTo>
                  <a:cubicBezTo>
                    <a:pt x="96" y="17"/>
                    <a:pt x="94" y="19"/>
                    <a:pt x="93" y="19"/>
                  </a:cubicBezTo>
                  <a:cubicBezTo>
                    <a:pt x="93" y="19"/>
                    <a:pt x="93" y="20"/>
                    <a:pt x="93" y="20"/>
                  </a:cubicBezTo>
                  <a:cubicBezTo>
                    <a:pt x="92" y="20"/>
                    <a:pt x="92" y="20"/>
                    <a:pt x="92" y="21"/>
                  </a:cubicBezTo>
                  <a:cubicBezTo>
                    <a:pt x="91" y="21"/>
                    <a:pt x="91" y="21"/>
                    <a:pt x="91" y="22"/>
                  </a:cubicBezTo>
                  <a:cubicBezTo>
                    <a:pt x="91" y="22"/>
                    <a:pt x="91" y="22"/>
                    <a:pt x="91" y="22"/>
                  </a:cubicBezTo>
                  <a:cubicBezTo>
                    <a:pt x="90" y="22"/>
                    <a:pt x="90" y="22"/>
                    <a:pt x="90" y="22"/>
                  </a:cubicBezTo>
                  <a:cubicBezTo>
                    <a:pt x="90" y="23"/>
                    <a:pt x="90" y="23"/>
                    <a:pt x="90" y="23"/>
                  </a:cubicBezTo>
                  <a:cubicBezTo>
                    <a:pt x="89" y="23"/>
                    <a:pt x="89" y="23"/>
                    <a:pt x="89" y="23"/>
                  </a:cubicBezTo>
                  <a:cubicBezTo>
                    <a:pt x="89" y="24"/>
                    <a:pt x="89" y="24"/>
                    <a:pt x="89" y="24"/>
                  </a:cubicBezTo>
                  <a:cubicBezTo>
                    <a:pt x="88" y="24"/>
                    <a:pt x="88" y="24"/>
                    <a:pt x="88" y="24"/>
                  </a:cubicBezTo>
                  <a:cubicBezTo>
                    <a:pt x="88" y="24"/>
                    <a:pt x="88" y="24"/>
                    <a:pt x="88" y="24"/>
                  </a:cubicBezTo>
                  <a:cubicBezTo>
                    <a:pt x="87" y="25"/>
                    <a:pt x="87" y="25"/>
                    <a:pt x="87" y="25"/>
                  </a:cubicBezTo>
                  <a:cubicBezTo>
                    <a:pt x="87" y="25"/>
                    <a:pt x="86" y="26"/>
                    <a:pt x="85" y="26"/>
                  </a:cubicBezTo>
                  <a:close/>
                  <a:moveTo>
                    <a:pt x="24" y="151"/>
                  </a:moveTo>
                  <a:cubicBezTo>
                    <a:pt x="27" y="147"/>
                    <a:pt x="30" y="142"/>
                    <a:pt x="34" y="138"/>
                  </a:cubicBezTo>
                  <a:cubicBezTo>
                    <a:pt x="34" y="137"/>
                    <a:pt x="33" y="138"/>
                    <a:pt x="33" y="138"/>
                  </a:cubicBezTo>
                  <a:cubicBezTo>
                    <a:pt x="30" y="142"/>
                    <a:pt x="27" y="146"/>
                    <a:pt x="24" y="150"/>
                  </a:cubicBezTo>
                  <a:cubicBezTo>
                    <a:pt x="23" y="150"/>
                    <a:pt x="23" y="151"/>
                    <a:pt x="24" y="151"/>
                  </a:cubicBezTo>
                  <a:close/>
                  <a:moveTo>
                    <a:pt x="39" y="65"/>
                  </a:moveTo>
                  <a:cubicBezTo>
                    <a:pt x="37" y="69"/>
                    <a:pt x="35" y="72"/>
                    <a:pt x="32" y="75"/>
                  </a:cubicBezTo>
                  <a:cubicBezTo>
                    <a:pt x="31" y="76"/>
                    <a:pt x="31" y="77"/>
                    <a:pt x="32" y="78"/>
                  </a:cubicBezTo>
                  <a:cubicBezTo>
                    <a:pt x="34" y="74"/>
                    <a:pt x="37" y="69"/>
                    <a:pt x="39" y="65"/>
                  </a:cubicBezTo>
                  <a:close/>
                  <a:moveTo>
                    <a:pt x="104" y="187"/>
                  </a:moveTo>
                  <a:cubicBezTo>
                    <a:pt x="101" y="189"/>
                    <a:pt x="98" y="191"/>
                    <a:pt x="95" y="194"/>
                  </a:cubicBezTo>
                  <a:cubicBezTo>
                    <a:pt x="96" y="194"/>
                    <a:pt x="97" y="195"/>
                    <a:pt x="98" y="194"/>
                  </a:cubicBezTo>
                  <a:cubicBezTo>
                    <a:pt x="100" y="192"/>
                    <a:pt x="102" y="190"/>
                    <a:pt x="104" y="187"/>
                  </a:cubicBezTo>
                  <a:close/>
                  <a:moveTo>
                    <a:pt x="66" y="27"/>
                  </a:moveTo>
                  <a:cubicBezTo>
                    <a:pt x="66" y="26"/>
                    <a:pt x="66" y="26"/>
                    <a:pt x="66" y="26"/>
                  </a:cubicBezTo>
                  <a:cubicBezTo>
                    <a:pt x="67" y="26"/>
                    <a:pt x="67" y="26"/>
                    <a:pt x="67" y="26"/>
                  </a:cubicBezTo>
                  <a:cubicBezTo>
                    <a:pt x="67" y="26"/>
                    <a:pt x="67" y="26"/>
                    <a:pt x="67" y="26"/>
                  </a:cubicBezTo>
                  <a:cubicBezTo>
                    <a:pt x="68" y="26"/>
                    <a:pt x="68" y="25"/>
                    <a:pt x="68" y="25"/>
                  </a:cubicBezTo>
                  <a:cubicBezTo>
                    <a:pt x="72" y="22"/>
                    <a:pt x="75" y="18"/>
                    <a:pt x="79" y="15"/>
                  </a:cubicBezTo>
                  <a:cubicBezTo>
                    <a:pt x="75" y="16"/>
                    <a:pt x="74" y="18"/>
                    <a:pt x="72" y="21"/>
                  </a:cubicBezTo>
                  <a:cubicBezTo>
                    <a:pt x="71" y="22"/>
                    <a:pt x="70" y="23"/>
                    <a:pt x="69" y="24"/>
                  </a:cubicBezTo>
                  <a:cubicBezTo>
                    <a:pt x="68" y="24"/>
                    <a:pt x="68" y="24"/>
                    <a:pt x="68" y="25"/>
                  </a:cubicBezTo>
                  <a:cubicBezTo>
                    <a:pt x="68" y="25"/>
                    <a:pt x="67" y="25"/>
                    <a:pt x="67" y="26"/>
                  </a:cubicBezTo>
                  <a:cubicBezTo>
                    <a:pt x="67" y="26"/>
                    <a:pt x="67" y="26"/>
                    <a:pt x="67" y="26"/>
                  </a:cubicBezTo>
                  <a:cubicBezTo>
                    <a:pt x="66" y="26"/>
                    <a:pt x="66" y="26"/>
                    <a:pt x="66" y="26"/>
                  </a:cubicBezTo>
                  <a:lnTo>
                    <a:pt x="66" y="27"/>
                  </a:lnTo>
                  <a:close/>
                  <a:moveTo>
                    <a:pt x="85" y="180"/>
                  </a:moveTo>
                  <a:cubicBezTo>
                    <a:pt x="82" y="183"/>
                    <a:pt x="79" y="186"/>
                    <a:pt x="76" y="189"/>
                  </a:cubicBezTo>
                  <a:cubicBezTo>
                    <a:pt x="76" y="190"/>
                    <a:pt x="77" y="190"/>
                    <a:pt x="77" y="190"/>
                  </a:cubicBezTo>
                  <a:cubicBezTo>
                    <a:pt x="86" y="181"/>
                    <a:pt x="86" y="181"/>
                    <a:pt x="86" y="181"/>
                  </a:cubicBezTo>
                  <a:cubicBezTo>
                    <a:pt x="86" y="181"/>
                    <a:pt x="86" y="180"/>
                    <a:pt x="85" y="180"/>
                  </a:cubicBezTo>
                  <a:close/>
                  <a:moveTo>
                    <a:pt x="140" y="64"/>
                  </a:moveTo>
                  <a:cubicBezTo>
                    <a:pt x="141" y="64"/>
                    <a:pt x="141" y="64"/>
                    <a:pt x="141" y="64"/>
                  </a:cubicBezTo>
                  <a:cubicBezTo>
                    <a:pt x="141" y="64"/>
                    <a:pt x="141" y="64"/>
                    <a:pt x="141" y="64"/>
                  </a:cubicBezTo>
                  <a:cubicBezTo>
                    <a:pt x="142" y="63"/>
                    <a:pt x="142" y="63"/>
                    <a:pt x="142" y="63"/>
                  </a:cubicBezTo>
                  <a:cubicBezTo>
                    <a:pt x="142" y="63"/>
                    <a:pt x="143" y="63"/>
                    <a:pt x="143" y="63"/>
                  </a:cubicBezTo>
                  <a:cubicBezTo>
                    <a:pt x="146" y="61"/>
                    <a:pt x="148" y="59"/>
                    <a:pt x="152" y="58"/>
                  </a:cubicBezTo>
                  <a:cubicBezTo>
                    <a:pt x="151" y="57"/>
                    <a:pt x="152" y="56"/>
                    <a:pt x="152" y="56"/>
                  </a:cubicBezTo>
                  <a:cubicBezTo>
                    <a:pt x="143" y="62"/>
                    <a:pt x="143" y="62"/>
                    <a:pt x="143" y="62"/>
                  </a:cubicBezTo>
                  <a:cubicBezTo>
                    <a:pt x="143" y="62"/>
                    <a:pt x="143" y="63"/>
                    <a:pt x="143" y="63"/>
                  </a:cubicBezTo>
                  <a:cubicBezTo>
                    <a:pt x="142" y="63"/>
                    <a:pt x="142" y="63"/>
                    <a:pt x="142" y="63"/>
                  </a:cubicBezTo>
                  <a:cubicBezTo>
                    <a:pt x="142" y="63"/>
                    <a:pt x="141" y="64"/>
                    <a:pt x="141" y="64"/>
                  </a:cubicBezTo>
                  <a:cubicBezTo>
                    <a:pt x="141" y="64"/>
                    <a:pt x="141" y="64"/>
                    <a:pt x="141" y="64"/>
                  </a:cubicBezTo>
                  <a:lnTo>
                    <a:pt x="140" y="64"/>
                  </a:lnTo>
                  <a:close/>
                  <a:moveTo>
                    <a:pt x="23" y="160"/>
                  </a:moveTo>
                  <a:cubicBezTo>
                    <a:pt x="24" y="160"/>
                    <a:pt x="24" y="160"/>
                    <a:pt x="24" y="160"/>
                  </a:cubicBezTo>
                  <a:cubicBezTo>
                    <a:pt x="24" y="160"/>
                    <a:pt x="25" y="159"/>
                    <a:pt x="25" y="159"/>
                  </a:cubicBezTo>
                  <a:cubicBezTo>
                    <a:pt x="26" y="158"/>
                    <a:pt x="27" y="157"/>
                    <a:pt x="28" y="156"/>
                  </a:cubicBezTo>
                  <a:cubicBezTo>
                    <a:pt x="28" y="155"/>
                    <a:pt x="28" y="155"/>
                    <a:pt x="28" y="155"/>
                  </a:cubicBezTo>
                  <a:cubicBezTo>
                    <a:pt x="31" y="152"/>
                    <a:pt x="33" y="149"/>
                    <a:pt x="36" y="147"/>
                  </a:cubicBezTo>
                  <a:cubicBezTo>
                    <a:pt x="36" y="147"/>
                    <a:pt x="36" y="145"/>
                    <a:pt x="36" y="144"/>
                  </a:cubicBezTo>
                  <a:cubicBezTo>
                    <a:pt x="28" y="154"/>
                    <a:pt x="28" y="154"/>
                    <a:pt x="28" y="154"/>
                  </a:cubicBezTo>
                  <a:cubicBezTo>
                    <a:pt x="28" y="154"/>
                    <a:pt x="28" y="155"/>
                    <a:pt x="28" y="155"/>
                  </a:cubicBezTo>
                  <a:cubicBezTo>
                    <a:pt x="27" y="156"/>
                    <a:pt x="26" y="157"/>
                    <a:pt x="25" y="158"/>
                  </a:cubicBezTo>
                  <a:cubicBezTo>
                    <a:pt x="25" y="158"/>
                    <a:pt x="25" y="159"/>
                    <a:pt x="25" y="159"/>
                  </a:cubicBezTo>
                  <a:cubicBezTo>
                    <a:pt x="24" y="159"/>
                    <a:pt x="24" y="159"/>
                    <a:pt x="24" y="160"/>
                  </a:cubicBezTo>
                  <a:lnTo>
                    <a:pt x="23" y="160"/>
                  </a:lnTo>
                  <a:close/>
                  <a:moveTo>
                    <a:pt x="109" y="194"/>
                  </a:moveTo>
                  <a:cubicBezTo>
                    <a:pt x="113" y="192"/>
                    <a:pt x="116" y="188"/>
                    <a:pt x="119" y="186"/>
                  </a:cubicBezTo>
                  <a:cubicBezTo>
                    <a:pt x="119" y="186"/>
                    <a:pt x="118" y="185"/>
                    <a:pt x="118" y="185"/>
                  </a:cubicBezTo>
                  <a:cubicBezTo>
                    <a:pt x="114" y="188"/>
                    <a:pt x="112" y="191"/>
                    <a:pt x="109" y="194"/>
                  </a:cubicBezTo>
                  <a:cubicBezTo>
                    <a:pt x="109" y="194"/>
                    <a:pt x="109" y="194"/>
                    <a:pt x="109" y="194"/>
                  </a:cubicBezTo>
                  <a:close/>
                  <a:moveTo>
                    <a:pt x="21" y="148"/>
                  </a:moveTo>
                  <a:cubicBezTo>
                    <a:pt x="25" y="143"/>
                    <a:pt x="30" y="138"/>
                    <a:pt x="34" y="133"/>
                  </a:cubicBezTo>
                  <a:cubicBezTo>
                    <a:pt x="33" y="133"/>
                    <a:pt x="32" y="134"/>
                    <a:pt x="32" y="134"/>
                  </a:cubicBezTo>
                  <a:cubicBezTo>
                    <a:pt x="28" y="138"/>
                    <a:pt x="25" y="143"/>
                    <a:pt x="21" y="147"/>
                  </a:cubicBezTo>
                  <a:cubicBezTo>
                    <a:pt x="21" y="147"/>
                    <a:pt x="21" y="148"/>
                    <a:pt x="21" y="149"/>
                  </a:cubicBezTo>
                  <a:cubicBezTo>
                    <a:pt x="21" y="149"/>
                    <a:pt x="21" y="148"/>
                    <a:pt x="21" y="148"/>
                  </a:cubicBezTo>
                  <a:close/>
                  <a:moveTo>
                    <a:pt x="46" y="182"/>
                  </a:moveTo>
                  <a:cubicBezTo>
                    <a:pt x="49" y="178"/>
                    <a:pt x="52" y="174"/>
                    <a:pt x="56" y="171"/>
                  </a:cubicBezTo>
                  <a:cubicBezTo>
                    <a:pt x="57" y="170"/>
                    <a:pt x="55" y="169"/>
                    <a:pt x="55" y="170"/>
                  </a:cubicBezTo>
                  <a:cubicBezTo>
                    <a:pt x="46" y="182"/>
                    <a:pt x="46" y="182"/>
                    <a:pt x="46" y="182"/>
                  </a:cubicBezTo>
                  <a:cubicBezTo>
                    <a:pt x="46" y="182"/>
                    <a:pt x="45" y="183"/>
                    <a:pt x="46" y="182"/>
                  </a:cubicBezTo>
                  <a:close/>
                  <a:moveTo>
                    <a:pt x="43" y="30"/>
                  </a:moveTo>
                  <a:cubicBezTo>
                    <a:pt x="43" y="33"/>
                    <a:pt x="44" y="35"/>
                    <a:pt x="45" y="37"/>
                  </a:cubicBezTo>
                  <a:cubicBezTo>
                    <a:pt x="45" y="37"/>
                    <a:pt x="46" y="37"/>
                    <a:pt x="47" y="38"/>
                  </a:cubicBezTo>
                  <a:cubicBezTo>
                    <a:pt x="46" y="36"/>
                    <a:pt x="46" y="35"/>
                    <a:pt x="46" y="34"/>
                  </a:cubicBezTo>
                  <a:cubicBezTo>
                    <a:pt x="46" y="32"/>
                    <a:pt x="45" y="31"/>
                    <a:pt x="43" y="30"/>
                  </a:cubicBezTo>
                  <a:cubicBezTo>
                    <a:pt x="43" y="30"/>
                    <a:pt x="43" y="29"/>
                    <a:pt x="43" y="30"/>
                  </a:cubicBezTo>
                  <a:close/>
                  <a:moveTo>
                    <a:pt x="55" y="51"/>
                  </a:moveTo>
                  <a:cubicBezTo>
                    <a:pt x="56" y="55"/>
                    <a:pt x="57" y="59"/>
                    <a:pt x="58" y="63"/>
                  </a:cubicBezTo>
                  <a:cubicBezTo>
                    <a:pt x="58" y="63"/>
                    <a:pt x="59" y="62"/>
                    <a:pt x="59" y="62"/>
                  </a:cubicBezTo>
                  <a:cubicBezTo>
                    <a:pt x="58" y="58"/>
                    <a:pt x="58" y="54"/>
                    <a:pt x="56" y="51"/>
                  </a:cubicBezTo>
                  <a:cubicBezTo>
                    <a:pt x="56" y="50"/>
                    <a:pt x="55" y="50"/>
                    <a:pt x="55" y="51"/>
                  </a:cubicBezTo>
                  <a:close/>
                  <a:moveTo>
                    <a:pt x="81" y="65"/>
                  </a:moveTo>
                  <a:cubicBezTo>
                    <a:pt x="83" y="65"/>
                    <a:pt x="84" y="66"/>
                    <a:pt x="86" y="66"/>
                  </a:cubicBezTo>
                  <a:cubicBezTo>
                    <a:pt x="92" y="67"/>
                    <a:pt x="95" y="70"/>
                    <a:pt x="96" y="75"/>
                  </a:cubicBezTo>
                  <a:cubicBezTo>
                    <a:pt x="96" y="75"/>
                    <a:pt x="96" y="74"/>
                    <a:pt x="96" y="74"/>
                  </a:cubicBezTo>
                  <a:cubicBezTo>
                    <a:pt x="95" y="67"/>
                    <a:pt x="87" y="63"/>
                    <a:pt x="79" y="64"/>
                  </a:cubicBezTo>
                  <a:cubicBezTo>
                    <a:pt x="79" y="64"/>
                    <a:pt x="81" y="65"/>
                    <a:pt x="81" y="65"/>
                  </a:cubicBezTo>
                  <a:close/>
                  <a:moveTo>
                    <a:pt x="121" y="41"/>
                  </a:moveTo>
                  <a:cubicBezTo>
                    <a:pt x="122" y="40"/>
                    <a:pt x="124" y="40"/>
                    <a:pt x="125" y="39"/>
                  </a:cubicBezTo>
                  <a:cubicBezTo>
                    <a:pt x="126" y="38"/>
                    <a:pt x="127" y="37"/>
                    <a:pt x="129" y="35"/>
                  </a:cubicBezTo>
                  <a:cubicBezTo>
                    <a:pt x="128" y="35"/>
                    <a:pt x="130" y="34"/>
                    <a:pt x="129" y="34"/>
                  </a:cubicBezTo>
                  <a:cubicBezTo>
                    <a:pt x="126" y="35"/>
                    <a:pt x="123" y="37"/>
                    <a:pt x="121" y="40"/>
                  </a:cubicBezTo>
                  <a:cubicBezTo>
                    <a:pt x="121" y="40"/>
                    <a:pt x="120" y="41"/>
                    <a:pt x="121" y="41"/>
                  </a:cubicBezTo>
                  <a:close/>
                  <a:moveTo>
                    <a:pt x="94" y="27"/>
                  </a:moveTo>
                  <a:cubicBezTo>
                    <a:pt x="94" y="26"/>
                    <a:pt x="94" y="26"/>
                    <a:pt x="94" y="26"/>
                  </a:cubicBezTo>
                  <a:cubicBezTo>
                    <a:pt x="94" y="26"/>
                    <a:pt x="94" y="26"/>
                    <a:pt x="94" y="26"/>
                  </a:cubicBezTo>
                  <a:cubicBezTo>
                    <a:pt x="95" y="26"/>
                    <a:pt x="95" y="26"/>
                    <a:pt x="95" y="26"/>
                  </a:cubicBezTo>
                  <a:cubicBezTo>
                    <a:pt x="95" y="25"/>
                    <a:pt x="95" y="25"/>
                    <a:pt x="95" y="25"/>
                  </a:cubicBezTo>
                  <a:cubicBezTo>
                    <a:pt x="96" y="25"/>
                    <a:pt x="96" y="25"/>
                    <a:pt x="96" y="25"/>
                  </a:cubicBezTo>
                  <a:cubicBezTo>
                    <a:pt x="96" y="25"/>
                    <a:pt x="97" y="24"/>
                    <a:pt x="97" y="24"/>
                  </a:cubicBezTo>
                  <a:cubicBezTo>
                    <a:pt x="101" y="20"/>
                    <a:pt x="106" y="17"/>
                    <a:pt x="111" y="14"/>
                  </a:cubicBezTo>
                  <a:cubicBezTo>
                    <a:pt x="107" y="13"/>
                    <a:pt x="107" y="13"/>
                    <a:pt x="107" y="13"/>
                  </a:cubicBezTo>
                  <a:cubicBezTo>
                    <a:pt x="107" y="14"/>
                    <a:pt x="108" y="14"/>
                    <a:pt x="108" y="15"/>
                  </a:cubicBezTo>
                  <a:cubicBezTo>
                    <a:pt x="106" y="15"/>
                    <a:pt x="105" y="16"/>
                    <a:pt x="104" y="17"/>
                  </a:cubicBezTo>
                  <a:cubicBezTo>
                    <a:pt x="101" y="19"/>
                    <a:pt x="99" y="21"/>
                    <a:pt x="97" y="23"/>
                  </a:cubicBezTo>
                  <a:cubicBezTo>
                    <a:pt x="97" y="23"/>
                    <a:pt x="97" y="24"/>
                    <a:pt x="97" y="24"/>
                  </a:cubicBezTo>
                  <a:cubicBezTo>
                    <a:pt x="96" y="24"/>
                    <a:pt x="96" y="24"/>
                    <a:pt x="96" y="25"/>
                  </a:cubicBezTo>
                  <a:cubicBezTo>
                    <a:pt x="95" y="25"/>
                    <a:pt x="95" y="25"/>
                    <a:pt x="95" y="25"/>
                  </a:cubicBezTo>
                  <a:cubicBezTo>
                    <a:pt x="95" y="26"/>
                    <a:pt x="95" y="26"/>
                    <a:pt x="95" y="26"/>
                  </a:cubicBezTo>
                  <a:cubicBezTo>
                    <a:pt x="94" y="26"/>
                    <a:pt x="94" y="26"/>
                    <a:pt x="94" y="26"/>
                  </a:cubicBezTo>
                  <a:cubicBezTo>
                    <a:pt x="94" y="26"/>
                    <a:pt x="94" y="26"/>
                    <a:pt x="94" y="26"/>
                  </a:cubicBezTo>
                  <a:lnTo>
                    <a:pt x="94" y="27"/>
                  </a:lnTo>
                  <a:close/>
                  <a:moveTo>
                    <a:pt x="118" y="36"/>
                  </a:moveTo>
                  <a:cubicBezTo>
                    <a:pt x="119" y="35"/>
                    <a:pt x="119" y="35"/>
                    <a:pt x="119" y="35"/>
                  </a:cubicBezTo>
                  <a:cubicBezTo>
                    <a:pt x="125" y="32"/>
                    <a:pt x="130" y="27"/>
                    <a:pt x="134" y="22"/>
                  </a:cubicBezTo>
                  <a:cubicBezTo>
                    <a:pt x="129" y="26"/>
                    <a:pt x="124" y="31"/>
                    <a:pt x="119" y="34"/>
                  </a:cubicBezTo>
                  <a:cubicBezTo>
                    <a:pt x="119" y="35"/>
                    <a:pt x="119" y="35"/>
                    <a:pt x="119" y="35"/>
                  </a:cubicBezTo>
                  <a:cubicBezTo>
                    <a:pt x="118" y="35"/>
                    <a:pt x="118" y="35"/>
                    <a:pt x="118" y="36"/>
                  </a:cubicBezTo>
                  <a:close/>
                  <a:moveTo>
                    <a:pt x="132" y="54"/>
                  </a:moveTo>
                  <a:cubicBezTo>
                    <a:pt x="137" y="51"/>
                    <a:pt x="141" y="48"/>
                    <a:pt x="146" y="44"/>
                  </a:cubicBezTo>
                  <a:cubicBezTo>
                    <a:pt x="140" y="46"/>
                    <a:pt x="136" y="51"/>
                    <a:pt x="132" y="54"/>
                  </a:cubicBezTo>
                  <a:close/>
                  <a:moveTo>
                    <a:pt x="32" y="153"/>
                  </a:moveTo>
                  <a:cubicBezTo>
                    <a:pt x="29" y="157"/>
                    <a:pt x="25" y="160"/>
                    <a:pt x="22" y="165"/>
                  </a:cubicBezTo>
                  <a:cubicBezTo>
                    <a:pt x="22" y="165"/>
                    <a:pt x="22" y="166"/>
                    <a:pt x="22" y="167"/>
                  </a:cubicBezTo>
                  <a:cubicBezTo>
                    <a:pt x="26" y="163"/>
                    <a:pt x="29" y="158"/>
                    <a:pt x="32" y="153"/>
                  </a:cubicBezTo>
                  <a:close/>
                  <a:moveTo>
                    <a:pt x="140" y="84"/>
                  </a:moveTo>
                  <a:cubicBezTo>
                    <a:pt x="143" y="84"/>
                    <a:pt x="145" y="82"/>
                    <a:pt x="147" y="80"/>
                  </a:cubicBezTo>
                  <a:cubicBezTo>
                    <a:pt x="148" y="80"/>
                    <a:pt x="148" y="78"/>
                    <a:pt x="148" y="76"/>
                  </a:cubicBezTo>
                  <a:cubicBezTo>
                    <a:pt x="145" y="79"/>
                    <a:pt x="142" y="81"/>
                    <a:pt x="140" y="84"/>
                  </a:cubicBezTo>
                  <a:cubicBezTo>
                    <a:pt x="140" y="84"/>
                    <a:pt x="140" y="84"/>
                    <a:pt x="140" y="84"/>
                  </a:cubicBezTo>
                  <a:close/>
                  <a:moveTo>
                    <a:pt x="26" y="172"/>
                  </a:moveTo>
                  <a:cubicBezTo>
                    <a:pt x="27" y="172"/>
                    <a:pt x="27" y="172"/>
                    <a:pt x="27" y="171"/>
                  </a:cubicBezTo>
                  <a:cubicBezTo>
                    <a:pt x="30" y="168"/>
                    <a:pt x="33" y="165"/>
                    <a:pt x="36" y="162"/>
                  </a:cubicBezTo>
                  <a:cubicBezTo>
                    <a:pt x="36" y="161"/>
                    <a:pt x="36" y="160"/>
                    <a:pt x="37" y="159"/>
                  </a:cubicBezTo>
                  <a:cubicBezTo>
                    <a:pt x="37" y="158"/>
                    <a:pt x="38" y="159"/>
                    <a:pt x="39" y="158"/>
                  </a:cubicBezTo>
                  <a:cubicBezTo>
                    <a:pt x="38" y="158"/>
                    <a:pt x="39" y="156"/>
                    <a:pt x="38" y="157"/>
                  </a:cubicBezTo>
                  <a:cubicBezTo>
                    <a:pt x="27" y="171"/>
                    <a:pt x="27" y="171"/>
                    <a:pt x="27" y="171"/>
                  </a:cubicBezTo>
                  <a:cubicBezTo>
                    <a:pt x="26" y="171"/>
                    <a:pt x="26" y="172"/>
                    <a:pt x="26" y="172"/>
                  </a:cubicBezTo>
                  <a:close/>
                  <a:moveTo>
                    <a:pt x="159" y="127"/>
                  </a:moveTo>
                  <a:cubicBezTo>
                    <a:pt x="160" y="127"/>
                    <a:pt x="160" y="128"/>
                    <a:pt x="160" y="128"/>
                  </a:cubicBezTo>
                  <a:cubicBezTo>
                    <a:pt x="160" y="128"/>
                    <a:pt x="160" y="129"/>
                    <a:pt x="160" y="129"/>
                  </a:cubicBezTo>
                  <a:cubicBezTo>
                    <a:pt x="161" y="129"/>
                    <a:pt x="162" y="130"/>
                    <a:pt x="163" y="131"/>
                  </a:cubicBezTo>
                  <a:cubicBezTo>
                    <a:pt x="164" y="129"/>
                    <a:pt x="164" y="127"/>
                    <a:pt x="165" y="126"/>
                  </a:cubicBezTo>
                  <a:cubicBezTo>
                    <a:pt x="163" y="126"/>
                    <a:pt x="161" y="126"/>
                    <a:pt x="159" y="125"/>
                  </a:cubicBezTo>
                  <a:cubicBezTo>
                    <a:pt x="159" y="126"/>
                    <a:pt x="160" y="126"/>
                    <a:pt x="159" y="127"/>
                  </a:cubicBezTo>
                  <a:close/>
                  <a:moveTo>
                    <a:pt x="87" y="191"/>
                  </a:moveTo>
                  <a:cubicBezTo>
                    <a:pt x="99" y="181"/>
                    <a:pt x="99" y="181"/>
                    <a:pt x="99" y="181"/>
                  </a:cubicBezTo>
                  <a:cubicBezTo>
                    <a:pt x="98" y="181"/>
                    <a:pt x="97" y="181"/>
                    <a:pt x="96" y="180"/>
                  </a:cubicBezTo>
                  <a:cubicBezTo>
                    <a:pt x="93" y="184"/>
                    <a:pt x="90" y="187"/>
                    <a:pt x="87" y="191"/>
                  </a:cubicBezTo>
                  <a:close/>
                  <a:moveTo>
                    <a:pt x="127" y="190"/>
                  </a:moveTo>
                  <a:cubicBezTo>
                    <a:pt x="124" y="192"/>
                    <a:pt x="120" y="195"/>
                    <a:pt x="117" y="198"/>
                  </a:cubicBezTo>
                  <a:cubicBezTo>
                    <a:pt x="121" y="197"/>
                    <a:pt x="125" y="195"/>
                    <a:pt x="128" y="192"/>
                  </a:cubicBezTo>
                  <a:cubicBezTo>
                    <a:pt x="129" y="191"/>
                    <a:pt x="127" y="191"/>
                    <a:pt x="127" y="190"/>
                  </a:cubicBezTo>
                  <a:close/>
                  <a:moveTo>
                    <a:pt x="78" y="81"/>
                  </a:moveTo>
                  <a:cubicBezTo>
                    <a:pt x="82" y="79"/>
                    <a:pt x="84" y="76"/>
                    <a:pt x="88" y="73"/>
                  </a:cubicBezTo>
                  <a:cubicBezTo>
                    <a:pt x="88" y="72"/>
                    <a:pt x="86" y="72"/>
                    <a:pt x="85" y="71"/>
                  </a:cubicBezTo>
                  <a:cubicBezTo>
                    <a:pt x="83" y="75"/>
                    <a:pt x="80" y="78"/>
                    <a:pt x="78" y="81"/>
                  </a:cubicBezTo>
                  <a:close/>
                  <a:moveTo>
                    <a:pt x="21" y="143"/>
                  </a:moveTo>
                  <a:cubicBezTo>
                    <a:pt x="26" y="138"/>
                    <a:pt x="29" y="134"/>
                    <a:pt x="33" y="129"/>
                  </a:cubicBezTo>
                  <a:cubicBezTo>
                    <a:pt x="33" y="128"/>
                    <a:pt x="33" y="128"/>
                    <a:pt x="33" y="127"/>
                  </a:cubicBezTo>
                  <a:cubicBezTo>
                    <a:pt x="30" y="130"/>
                    <a:pt x="27" y="134"/>
                    <a:pt x="25" y="137"/>
                  </a:cubicBezTo>
                  <a:cubicBezTo>
                    <a:pt x="24" y="139"/>
                    <a:pt x="22" y="141"/>
                    <a:pt x="21" y="143"/>
                  </a:cubicBezTo>
                  <a:close/>
                  <a:moveTo>
                    <a:pt x="80" y="191"/>
                  </a:moveTo>
                  <a:cubicBezTo>
                    <a:pt x="84" y="187"/>
                    <a:pt x="88" y="183"/>
                    <a:pt x="93" y="180"/>
                  </a:cubicBezTo>
                  <a:cubicBezTo>
                    <a:pt x="92" y="180"/>
                    <a:pt x="90" y="180"/>
                    <a:pt x="90" y="180"/>
                  </a:cubicBezTo>
                  <a:cubicBezTo>
                    <a:pt x="89" y="179"/>
                    <a:pt x="88" y="181"/>
                    <a:pt x="87" y="182"/>
                  </a:cubicBezTo>
                  <a:cubicBezTo>
                    <a:pt x="85" y="185"/>
                    <a:pt x="82" y="188"/>
                    <a:pt x="80" y="191"/>
                  </a:cubicBezTo>
                  <a:close/>
                  <a:moveTo>
                    <a:pt x="103" y="26"/>
                  </a:moveTo>
                  <a:cubicBezTo>
                    <a:pt x="104" y="26"/>
                    <a:pt x="104" y="26"/>
                    <a:pt x="104" y="26"/>
                  </a:cubicBezTo>
                  <a:cubicBezTo>
                    <a:pt x="108" y="23"/>
                    <a:pt x="113" y="19"/>
                    <a:pt x="118" y="16"/>
                  </a:cubicBezTo>
                  <a:cubicBezTo>
                    <a:pt x="117" y="15"/>
                    <a:pt x="115" y="14"/>
                    <a:pt x="115" y="15"/>
                  </a:cubicBezTo>
                  <a:cubicBezTo>
                    <a:pt x="104" y="25"/>
                    <a:pt x="104" y="25"/>
                    <a:pt x="104" y="25"/>
                  </a:cubicBezTo>
                  <a:cubicBezTo>
                    <a:pt x="104" y="25"/>
                    <a:pt x="104" y="26"/>
                    <a:pt x="104" y="26"/>
                  </a:cubicBezTo>
                  <a:lnTo>
                    <a:pt x="103" y="26"/>
                  </a:lnTo>
                  <a:close/>
                  <a:moveTo>
                    <a:pt x="30" y="64"/>
                  </a:moveTo>
                  <a:cubicBezTo>
                    <a:pt x="30" y="64"/>
                    <a:pt x="30" y="64"/>
                    <a:pt x="30" y="64"/>
                  </a:cubicBezTo>
                  <a:cubicBezTo>
                    <a:pt x="39" y="51"/>
                    <a:pt x="39" y="51"/>
                    <a:pt x="39" y="51"/>
                  </a:cubicBezTo>
                  <a:cubicBezTo>
                    <a:pt x="39" y="51"/>
                    <a:pt x="39" y="50"/>
                    <a:pt x="38" y="50"/>
                  </a:cubicBezTo>
                  <a:cubicBezTo>
                    <a:pt x="35" y="55"/>
                    <a:pt x="32" y="59"/>
                    <a:pt x="29" y="63"/>
                  </a:cubicBezTo>
                  <a:cubicBezTo>
                    <a:pt x="28" y="64"/>
                    <a:pt x="29" y="64"/>
                    <a:pt x="30" y="64"/>
                  </a:cubicBezTo>
                  <a:close/>
                  <a:moveTo>
                    <a:pt x="131" y="123"/>
                  </a:moveTo>
                  <a:cubicBezTo>
                    <a:pt x="131" y="123"/>
                    <a:pt x="132" y="123"/>
                    <a:pt x="133" y="124"/>
                  </a:cubicBezTo>
                  <a:cubicBezTo>
                    <a:pt x="150" y="127"/>
                    <a:pt x="150" y="127"/>
                    <a:pt x="150" y="127"/>
                  </a:cubicBezTo>
                  <a:cubicBezTo>
                    <a:pt x="144" y="125"/>
                    <a:pt x="139" y="123"/>
                    <a:pt x="132" y="121"/>
                  </a:cubicBezTo>
                  <a:cubicBezTo>
                    <a:pt x="133" y="122"/>
                    <a:pt x="131" y="123"/>
                    <a:pt x="131" y="123"/>
                  </a:cubicBezTo>
                  <a:close/>
                  <a:moveTo>
                    <a:pt x="67" y="81"/>
                  </a:moveTo>
                  <a:cubicBezTo>
                    <a:pt x="69" y="81"/>
                    <a:pt x="70" y="81"/>
                    <a:pt x="71" y="80"/>
                  </a:cubicBezTo>
                  <a:cubicBezTo>
                    <a:pt x="80" y="71"/>
                    <a:pt x="80" y="71"/>
                    <a:pt x="80" y="71"/>
                  </a:cubicBezTo>
                  <a:cubicBezTo>
                    <a:pt x="79" y="71"/>
                    <a:pt x="78" y="70"/>
                    <a:pt x="77" y="71"/>
                  </a:cubicBezTo>
                  <a:cubicBezTo>
                    <a:pt x="74" y="74"/>
                    <a:pt x="71" y="78"/>
                    <a:pt x="67" y="81"/>
                  </a:cubicBezTo>
                  <a:close/>
                  <a:moveTo>
                    <a:pt x="24" y="168"/>
                  </a:moveTo>
                  <a:cubicBezTo>
                    <a:pt x="25" y="168"/>
                    <a:pt x="25" y="168"/>
                    <a:pt x="25" y="168"/>
                  </a:cubicBezTo>
                  <a:cubicBezTo>
                    <a:pt x="25" y="167"/>
                    <a:pt x="25" y="167"/>
                    <a:pt x="25" y="167"/>
                  </a:cubicBezTo>
                  <a:cubicBezTo>
                    <a:pt x="29" y="163"/>
                    <a:pt x="33" y="158"/>
                    <a:pt x="37" y="154"/>
                  </a:cubicBezTo>
                  <a:cubicBezTo>
                    <a:pt x="38" y="154"/>
                    <a:pt x="37" y="151"/>
                    <a:pt x="37" y="150"/>
                  </a:cubicBezTo>
                  <a:cubicBezTo>
                    <a:pt x="37" y="150"/>
                    <a:pt x="36" y="150"/>
                    <a:pt x="36" y="150"/>
                  </a:cubicBezTo>
                  <a:cubicBezTo>
                    <a:pt x="33" y="157"/>
                    <a:pt x="29" y="162"/>
                    <a:pt x="25" y="167"/>
                  </a:cubicBezTo>
                  <a:cubicBezTo>
                    <a:pt x="25" y="168"/>
                    <a:pt x="25" y="168"/>
                    <a:pt x="25" y="168"/>
                  </a:cubicBezTo>
                  <a:lnTo>
                    <a:pt x="24" y="168"/>
                  </a:lnTo>
                  <a:close/>
                  <a:moveTo>
                    <a:pt x="31" y="74"/>
                  </a:moveTo>
                  <a:cubicBezTo>
                    <a:pt x="35" y="69"/>
                    <a:pt x="38" y="64"/>
                    <a:pt x="42" y="59"/>
                  </a:cubicBezTo>
                  <a:cubicBezTo>
                    <a:pt x="42" y="59"/>
                    <a:pt x="41" y="58"/>
                    <a:pt x="41" y="57"/>
                  </a:cubicBezTo>
                  <a:cubicBezTo>
                    <a:pt x="31" y="71"/>
                    <a:pt x="31" y="71"/>
                    <a:pt x="31" y="71"/>
                  </a:cubicBezTo>
                  <a:cubicBezTo>
                    <a:pt x="31" y="72"/>
                    <a:pt x="31" y="73"/>
                    <a:pt x="31" y="74"/>
                  </a:cubicBezTo>
                  <a:close/>
                  <a:moveTo>
                    <a:pt x="51" y="27"/>
                  </a:moveTo>
                  <a:cubicBezTo>
                    <a:pt x="51" y="28"/>
                    <a:pt x="51" y="29"/>
                    <a:pt x="51" y="30"/>
                  </a:cubicBezTo>
                  <a:cubicBezTo>
                    <a:pt x="60" y="20"/>
                    <a:pt x="60" y="20"/>
                    <a:pt x="60" y="20"/>
                  </a:cubicBezTo>
                  <a:cubicBezTo>
                    <a:pt x="57" y="21"/>
                    <a:pt x="55" y="23"/>
                    <a:pt x="53" y="24"/>
                  </a:cubicBezTo>
                  <a:cubicBezTo>
                    <a:pt x="52" y="25"/>
                    <a:pt x="50" y="25"/>
                    <a:pt x="51" y="27"/>
                  </a:cubicBezTo>
                  <a:close/>
                  <a:moveTo>
                    <a:pt x="62" y="186"/>
                  </a:moveTo>
                  <a:cubicBezTo>
                    <a:pt x="62" y="186"/>
                    <a:pt x="63" y="186"/>
                    <a:pt x="63" y="186"/>
                  </a:cubicBezTo>
                  <a:cubicBezTo>
                    <a:pt x="66" y="183"/>
                    <a:pt x="69" y="179"/>
                    <a:pt x="72" y="175"/>
                  </a:cubicBezTo>
                  <a:cubicBezTo>
                    <a:pt x="72" y="175"/>
                    <a:pt x="71" y="175"/>
                    <a:pt x="71" y="175"/>
                  </a:cubicBezTo>
                  <a:cubicBezTo>
                    <a:pt x="67" y="178"/>
                    <a:pt x="64" y="182"/>
                    <a:pt x="61" y="185"/>
                  </a:cubicBezTo>
                  <a:cubicBezTo>
                    <a:pt x="61" y="185"/>
                    <a:pt x="62" y="186"/>
                    <a:pt x="62" y="186"/>
                  </a:cubicBezTo>
                  <a:close/>
                  <a:moveTo>
                    <a:pt x="65" y="22"/>
                  </a:moveTo>
                  <a:cubicBezTo>
                    <a:pt x="64" y="22"/>
                    <a:pt x="64" y="24"/>
                    <a:pt x="64" y="24"/>
                  </a:cubicBezTo>
                  <a:cubicBezTo>
                    <a:pt x="63" y="24"/>
                    <a:pt x="62" y="25"/>
                    <a:pt x="61" y="26"/>
                  </a:cubicBezTo>
                  <a:cubicBezTo>
                    <a:pt x="60" y="28"/>
                    <a:pt x="59" y="29"/>
                    <a:pt x="58" y="31"/>
                  </a:cubicBezTo>
                  <a:cubicBezTo>
                    <a:pt x="58" y="32"/>
                    <a:pt x="59" y="31"/>
                    <a:pt x="60" y="31"/>
                  </a:cubicBezTo>
                  <a:cubicBezTo>
                    <a:pt x="72" y="18"/>
                    <a:pt x="72" y="18"/>
                    <a:pt x="72" y="18"/>
                  </a:cubicBezTo>
                  <a:cubicBezTo>
                    <a:pt x="71" y="17"/>
                    <a:pt x="71" y="18"/>
                    <a:pt x="71" y="19"/>
                  </a:cubicBezTo>
                  <a:cubicBezTo>
                    <a:pt x="70" y="19"/>
                    <a:pt x="69" y="18"/>
                    <a:pt x="70" y="18"/>
                  </a:cubicBezTo>
                  <a:cubicBezTo>
                    <a:pt x="71" y="18"/>
                    <a:pt x="71" y="17"/>
                    <a:pt x="70" y="18"/>
                  </a:cubicBezTo>
                  <a:cubicBezTo>
                    <a:pt x="69" y="18"/>
                    <a:pt x="68" y="20"/>
                    <a:pt x="67" y="21"/>
                  </a:cubicBezTo>
                  <a:cubicBezTo>
                    <a:pt x="67" y="21"/>
                    <a:pt x="67" y="22"/>
                    <a:pt x="66" y="22"/>
                  </a:cubicBezTo>
                  <a:cubicBezTo>
                    <a:pt x="66" y="23"/>
                    <a:pt x="65" y="22"/>
                    <a:pt x="65" y="22"/>
                  </a:cubicBezTo>
                  <a:close/>
                  <a:moveTo>
                    <a:pt x="92" y="193"/>
                  </a:moveTo>
                  <a:cubicBezTo>
                    <a:pt x="92" y="193"/>
                    <a:pt x="93" y="193"/>
                    <a:pt x="93" y="193"/>
                  </a:cubicBezTo>
                  <a:cubicBezTo>
                    <a:pt x="98" y="190"/>
                    <a:pt x="102" y="186"/>
                    <a:pt x="107" y="183"/>
                  </a:cubicBezTo>
                  <a:cubicBezTo>
                    <a:pt x="105" y="182"/>
                    <a:pt x="104" y="181"/>
                    <a:pt x="103" y="182"/>
                  </a:cubicBezTo>
                  <a:cubicBezTo>
                    <a:pt x="92" y="192"/>
                    <a:pt x="92" y="192"/>
                    <a:pt x="92" y="192"/>
                  </a:cubicBezTo>
                  <a:cubicBezTo>
                    <a:pt x="92" y="192"/>
                    <a:pt x="91" y="193"/>
                    <a:pt x="92" y="193"/>
                  </a:cubicBezTo>
                  <a:close/>
                  <a:moveTo>
                    <a:pt x="129" y="32"/>
                  </a:moveTo>
                  <a:cubicBezTo>
                    <a:pt x="132" y="31"/>
                    <a:pt x="134" y="29"/>
                    <a:pt x="137" y="28"/>
                  </a:cubicBezTo>
                  <a:cubicBezTo>
                    <a:pt x="137" y="27"/>
                    <a:pt x="138" y="28"/>
                    <a:pt x="138" y="29"/>
                  </a:cubicBezTo>
                  <a:cubicBezTo>
                    <a:pt x="130" y="36"/>
                    <a:pt x="130" y="36"/>
                    <a:pt x="130" y="36"/>
                  </a:cubicBezTo>
                  <a:cubicBezTo>
                    <a:pt x="129" y="37"/>
                    <a:pt x="131" y="36"/>
                    <a:pt x="131" y="36"/>
                  </a:cubicBezTo>
                  <a:cubicBezTo>
                    <a:pt x="135" y="34"/>
                    <a:pt x="138" y="32"/>
                    <a:pt x="142" y="30"/>
                  </a:cubicBezTo>
                  <a:cubicBezTo>
                    <a:pt x="140" y="29"/>
                    <a:pt x="138" y="27"/>
                    <a:pt x="137" y="25"/>
                  </a:cubicBezTo>
                  <a:cubicBezTo>
                    <a:pt x="130" y="31"/>
                    <a:pt x="130" y="31"/>
                    <a:pt x="130" y="31"/>
                  </a:cubicBezTo>
                  <a:cubicBezTo>
                    <a:pt x="130" y="31"/>
                    <a:pt x="130" y="32"/>
                    <a:pt x="129" y="32"/>
                  </a:cubicBezTo>
                  <a:close/>
                  <a:moveTo>
                    <a:pt x="33" y="87"/>
                  </a:moveTo>
                  <a:cubicBezTo>
                    <a:pt x="35" y="87"/>
                    <a:pt x="35" y="87"/>
                    <a:pt x="35" y="87"/>
                  </a:cubicBezTo>
                  <a:cubicBezTo>
                    <a:pt x="46" y="70"/>
                    <a:pt x="46" y="70"/>
                    <a:pt x="46" y="70"/>
                  </a:cubicBezTo>
                  <a:cubicBezTo>
                    <a:pt x="46" y="70"/>
                    <a:pt x="46" y="69"/>
                    <a:pt x="45" y="68"/>
                  </a:cubicBezTo>
                  <a:cubicBezTo>
                    <a:pt x="38" y="79"/>
                    <a:pt x="38" y="79"/>
                    <a:pt x="38" y="79"/>
                  </a:cubicBezTo>
                  <a:cubicBezTo>
                    <a:pt x="37" y="81"/>
                    <a:pt x="34" y="84"/>
                    <a:pt x="33" y="87"/>
                  </a:cubicBezTo>
                  <a:close/>
                  <a:moveTo>
                    <a:pt x="32" y="81"/>
                  </a:moveTo>
                  <a:cubicBezTo>
                    <a:pt x="32" y="81"/>
                    <a:pt x="33" y="82"/>
                    <a:pt x="33" y="83"/>
                  </a:cubicBezTo>
                  <a:cubicBezTo>
                    <a:pt x="44" y="65"/>
                    <a:pt x="44" y="65"/>
                    <a:pt x="44" y="65"/>
                  </a:cubicBezTo>
                  <a:cubicBezTo>
                    <a:pt x="45" y="64"/>
                    <a:pt x="44" y="63"/>
                    <a:pt x="43" y="63"/>
                  </a:cubicBezTo>
                  <a:cubicBezTo>
                    <a:pt x="41" y="68"/>
                    <a:pt x="37" y="72"/>
                    <a:pt x="35" y="76"/>
                  </a:cubicBezTo>
                  <a:cubicBezTo>
                    <a:pt x="34" y="78"/>
                    <a:pt x="32" y="79"/>
                    <a:pt x="32" y="81"/>
                  </a:cubicBezTo>
                  <a:close/>
                  <a:moveTo>
                    <a:pt x="101" y="195"/>
                  </a:moveTo>
                  <a:cubicBezTo>
                    <a:pt x="101" y="195"/>
                    <a:pt x="101" y="195"/>
                    <a:pt x="101" y="195"/>
                  </a:cubicBezTo>
                  <a:cubicBezTo>
                    <a:pt x="106" y="192"/>
                    <a:pt x="110" y="189"/>
                    <a:pt x="114" y="184"/>
                  </a:cubicBezTo>
                  <a:cubicBezTo>
                    <a:pt x="113" y="184"/>
                    <a:pt x="112" y="185"/>
                    <a:pt x="111" y="183"/>
                  </a:cubicBezTo>
                  <a:cubicBezTo>
                    <a:pt x="100" y="194"/>
                    <a:pt x="100" y="194"/>
                    <a:pt x="100" y="194"/>
                  </a:cubicBezTo>
                  <a:cubicBezTo>
                    <a:pt x="100" y="195"/>
                    <a:pt x="100" y="195"/>
                    <a:pt x="101" y="195"/>
                  </a:cubicBezTo>
                  <a:close/>
                  <a:moveTo>
                    <a:pt x="79" y="83"/>
                  </a:moveTo>
                  <a:cubicBezTo>
                    <a:pt x="81" y="84"/>
                    <a:pt x="83" y="84"/>
                    <a:pt x="84" y="85"/>
                  </a:cubicBezTo>
                  <a:cubicBezTo>
                    <a:pt x="85" y="84"/>
                    <a:pt x="87" y="83"/>
                    <a:pt x="87" y="82"/>
                  </a:cubicBezTo>
                  <a:cubicBezTo>
                    <a:pt x="87" y="82"/>
                    <a:pt x="86" y="82"/>
                    <a:pt x="86" y="82"/>
                  </a:cubicBezTo>
                  <a:cubicBezTo>
                    <a:pt x="85" y="81"/>
                    <a:pt x="86" y="80"/>
                    <a:pt x="86" y="79"/>
                  </a:cubicBezTo>
                  <a:cubicBezTo>
                    <a:pt x="87" y="78"/>
                    <a:pt x="88" y="77"/>
                    <a:pt x="89" y="76"/>
                  </a:cubicBezTo>
                  <a:cubicBezTo>
                    <a:pt x="89" y="75"/>
                    <a:pt x="89" y="74"/>
                    <a:pt x="89" y="75"/>
                  </a:cubicBezTo>
                  <a:cubicBezTo>
                    <a:pt x="83" y="79"/>
                    <a:pt x="83" y="79"/>
                    <a:pt x="83" y="79"/>
                  </a:cubicBezTo>
                  <a:cubicBezTo>
                    <a:pt x="82" y="80"/>
                    <a:pt x="79" y="82"/>
                    <a:pt x="79" y="83"/>
                  </a:cubicBezTo>
                  <a:close/>
                  <a:moveTo>
                    <a:pt x="145" y="71"/>
                  </a:moveTo>
                  <a:cubicBezTo>
                    <a:pt x="145" y="72"/>
                    <a:pt x="143" y="73"/>
                    <a:pt x="142" y="74"/>
                  </a:cubicBezTo>
                  <a:cubicBezTo>
                    <a:pt x="141" y="74"/>
                    <a:pt x="140" y="74"/>
                    <a:pt x="140" y="73"/>
                  </a:cubicBezTo>
                  <a:cubicBezTo>
                    <a:pt x="139" y="74"/>
                    <a:pt x="139" y="74"/>
                    <a:pt x="139" y="75"/>
                  </a:cubicBezTo>
                  <a:cubicBezTo>
                    <a:pt x="149" y="72"/>
                    <a:pt x="149" y="72"/>
                    <a:pt x="149" y="72"/>
                  </a:cubicBezTo>
                  <a:cubicBezTo>
                    <a:pt x="150" y="68"/>
                    <a:pt x="151" y="65"/>
                    <a:pt x="151" y="61"/>
                  </a:cubicBezTo>
                  <a:cubicBezTo>
                    <a:pt x="151" y="61"/>
                    <a:pt x="150" y="62"/>
                    <a:pt x="149" y="63"/>
                  </a:cubicBezTo>
                  <a:cubicBezTo>
                    <a:pt x="149" y="63"/>
                    <a:pt x="149" y="64"/>
                    <a:pt x="149" y="65"/>
                  </a:cubicBezTo>
                  <a:cubicBezTo>
                    <a:pt x="146" y="67"/>
                    <a:pt x="143" y="70"/>
                    <a:pt x="141" y="72"/>
                  </a:cubicBezTo>
                  <a:cubicBezTo>
                    <a:pt x="141" y="72"/>
                    <a:pt x="142" y="72"/>
                    <a:pt x="142" y="72"/>
                  </a:cubicBezTo>
                  <a:cubicBezTo>
                    <a:pt x="143" y="72"/>
                    <a:pt x="144" y="71"/>
                    <a:pt x="145" y="71"/>
                  </a:cubicBezTo>
                  <a:cubicBezTo>
                    <a:pt x="145" y="71"/>
                    <a:pt x="146" y="70"/>
                    <a:pt x="145" y="71"/>
                  </a:cubicBezTo>
                  <a:close/>
                  <a:moveTo>
                    <a:pt x="113" y="198"/>
                  </a:moveTo>
                  <a:cubicBezTo>
                    <a:pt x="113" y="198"/>
                    <a:pt x="114" y="198"/>
                    <a:pt x="114" y="198"/>
                  </a:cubicBezTo>
                  <a:cubicBezTo>
                    <a:pt x="119" y="194"/>
                    <a:pt x="124" y="190"/>
                    <a:pt x="129" y="187"/>
                  </a:cubicBezTo>
                  <a:cubicBezTo>
                    <a:pt x="123" y="186"/>
                    <a:pt x="123" y="186"/>
                    <a:pt x="123" y="186"/>
                  </a:cubicBezTo>
                  <a:cubicBezTo>
                    <a:pt x="119" y="189"/>
                    <a:pt x="115" y="193"/>
                    <a:pt x="111" y="197"/>
                  </a:cubicBezTo>
                  <a:cubicBezTo>
                    <a:pt x="112" y="197"/>
                    <a:pt x="113" y="198"/>
                    <a:pt x="113" y="198"/>
                  </a:cubicBezTo>
                  <a:close/>
                  <a:moveTo>
                    <a:pt x="23" y="181"/>
                  </a:moveTo>
                  <a:cubicBezTo>
                    <a:pt x="23" y="182"/>
                    <a:pt x="23" y="183"/>
                    <a:pt x="23" y="183"/>
                  </a:cubicBezTo>
                  <a:cubicBezTo>
                    <a:pt x="23" y="184"/>
                    <a:pt x="24" y="183"/>
                    <a:pt x="25" y="183"/>
                  </a:cubicBezTo>
                  <a:cubicBezTo>
                    <a:pt x="40" y="167"/>
                    <a:pt x="40" y="167"/>
                    <a:pt x="40" y="167"/>
                  </a:cubicBezTo>
                  <a:cubicBezTo>
                    <a:pt x="40" y="166"/>
                    <a:pt x="39" y="165"/>
                    <a:pt x="39" y="164"/>
                  </a:cubicBezTo>
                  <a:cubicBezTo>
                    <a:pt x="38" y="163"/>
                    <a:pt x="38" y="164"/>
                    <a:pt x="37" y="163"/>
                  </a:cubicBezTo>
                  <a:cubicBezTo>
                    <a:pt x="26" y="175"/>
                    <a:pt x="26" y="175"/>
                    <a:pt x="26" y="175"/>
                  </a:cubicBezTo>
                  <a:cubicBezTo>
                    <a:pt x="24" y="176"/>
                    <a:pt x="22" y="178"/>
                    <a:pt x="23" y="181"/>
                  </a:cubicBezTo>
                  <a:close/>
                  <a:moveTo>
                    <a:pt x="131" y="48"/>
                  </a:moveTo>
                  <a:cubicBezTo>
                    <a:pt x="132" y="47"/>
                    <a:pt x="132" y="47"/>
                    <a:pt x="132" y="47"/>
                  </a:cubicBezTo>
                  <a:cubicBezTo>
                    <a:pt x="132" y="47"/>
                    <a:pt x="132" y="47"/>
                    <a:pt x="132" y="47"/>
                  </a:cubicBezTo>
                  <a:cubicBezTo>
                    <a:pt x="133" y="47"/>
                    <a:pt x="133" y="47"/>
                    <a:pt x="133" y="47"/>
                  </a:cubicBezTo>
                  <a:cubicBezTo>
                    <a:pt x="136" y="45"/>
                    <a:pt x="140" y="42"/>
                    <a:pt x="144" y="40"/>
                  </a:cubicBezTo>
                  <a:cubicBezTo>
                    <a:pt x="145" y="40"/>
                    <a:pt x="145" y="41"/>
                    <a:pt x="145" y="42"/>
                  </a:cubicBezTo>
                  <a:cubicBezTo>
                    <a:pt x="145" y="42"/>
                    <a:pt x="144" y="43"/>
                    <a:pt x="145" y="43"/>
                  </a:cubicBezTo>
                  <a:cubicBezTo>
                    <a:pt x="146" y="43"/>
                    <a:pt x="147" y="42"/>
                    <a:pt x="148" y="42"/>
                  </a:cubicBezTo>
                  <a:cubicBezTo>
                    <a:pt x="149" y="43"/>
                    <a:pt x="148" y="44"/>
                    <a:pt x="148" y="44"/>
                  </a:cubicBezTo>
                  <a:cubicBezTo>
                    <a:pt x="147" y="44"/>
                    <a:pt x="147" y="45"/>
                    <a:pt x="146" y="46"/>
                  </a:cubicBezTo>
                  <a:cubicBezTo>
                    <a:pt x="147" y="45"/>
                    <a:pt x="149" y="44"/>
                    <a:pt x="149" y="44"/>
                  </a:cubicBezTo>
                  <a:cubicBezTo>
                    <a:pt x="150" y="45"/>
                    <a:pt x="151" y="46"/>
                    <a:pt x="150" y="47"/>
                  </a:cubicBezTo>
                  <a:cubicBezTo>
                    <a:pt x="147" y="49"/>
                    <a:pt x="142" y="52"/>
                    <a:pt x="138" y="56"/>
                  </a:cubicBezTo>
                  <a:cubicBezTo>
                    <a:pt x="140" y="56"/>
                    <a:pt x="143" y="55"/>
                    <a:pt x="144" y="54"/>
                  </a:cubicBezTo>
                  <a:cubicBezTo>
                    <a:pt x="147" y="54"/>
                    <a:pt x="149" y="53"/>
                    <a:pt x="151" y="52"/>
                  </a:cubicBezTo>
                  <a:cubicBezTo>
                    <a:pt x="152" y="46"/>
                    <a:pt x="151" y="41"/>
                    <a:pt x="150" y="38"/>
                  </a:cubicBezTo>
                  <a:cubicBezTo>
                    <a:pt x="149" y="36"/>
                    <a:pt x="148" y="34"/>
                    <a:pt x="146" y="32"/>
                  </a:cubicBezTo>
                  <a:cubicBezTo>
                    <a:pt x="146" y="32"/>
                    <a:pt x="144" y="34"/>
                    <a:pt x="143" y="35"/>
                  </a:cubicBezTo>
                  <a:cubicBezTo>
                    <a:pt x="144" y="35"/>
                    <a:pt x="144" y="36"/>
                    <a:pt x="144" y="37"/>
                  </a:cubicBezTo>
                  <a:cubicBezTo>
                    <a:pt x="141" y="40"/>
                    <a:pt x="138" y="42"/>
                    <a:pt x="135" y="45"/>
                  </a:cubicBezTo>
                  <a:cubicBezTo>
                    <a:pt x="134" y="45"/>
                    <a:pt x="133" y="46"/>
                    <a:pt x="133" y="47"/>
                  </a:cubicBezTo>
                  <a:cubicBezTo>
                    <a:pt x="132" y="47"/>
                    <a:pt x="132" y="47"/>
                    <a:pt x="132" y="47"/>
                  </a:cubicBezTo>
                  <a:cubicBezTo>
                    <a:pt x="132" y="47"/>
                    <a:pt x="132" y="47"/>
                    <a:pt x="132" y="47"/>
                  </a:cubicBezTo>
                  <a:lnTo>
                    <a:pt x="131" y="48"/>
                  </a:lnTo>
                  <a:close/>
                  <a:moveTo>
                    <a:pt x="92" y="139"/>
                  </a:moveTo>
                  <a:cubicBezTo>
                    <a:pt x="92" y="139"/>
                    <a:pt x="92" y="139"/>
                    <a:pt x="92" y="139"/>
                  </a:cubicBezTo>
                  <a:cubicBezTo>
                    <a:pt x="96" y="135"/>
                    <a:pt x="100" y="131"/>
                    <a:pt x="104" y="128"/>
                  </a:cubicBezTo>
                  <a:cubicBezTo>
                    <a:pt x="104" y="128"/>
                    <a:pt x="105" y="128"/>
                    <a:pt x="105" y="129"/>
                  </a:cubicBezTo>
                  <a:cubicBezTo>
                    <a:pt x="101" y="135"/>
                    <a:pt x="97" y="140"/>
                    <a:pt x="93" y="146"/>
                  </a:cubicBezTo>
                  <a:cubicBezTo>
                    <a:pt x="93" y="147"/>
                    <a:pt x="93" y="146"/>
                    <a:pt x="93" y="147"/>
                  </a:cubicBezTo>
                  <a:cubicBezTo>
                    <a:pt x="99" y="143"/>
                    <a:pt x="103" y="138"/>
                    <a:pt x="108" y="135"/>
                  </a:cubicBezTo>
                  <a:cubicBezTo>
                    <a:pt x="108" y="135"/>
                    <a:pt x="111" y="135"/>
                    <a:pt x="110" y="136"/>
                  </a:cubicBezTo>
                  <a:cubicBezTo>
                    <a:pt x="103" y="146"/>
                    <a:pt x="103" y="146"/>
                    <a:pt x="103" y="146"/>
                  </a:cubicBezTo>
                  <a:cubicBezTo>
                    <a:pt x="106" y="145"/>
                    <a:pt x="108" y="143"/>
                    <a:pt x="110" y="141"/>
                  </a:cubicBezTo>
                  <a:cubicBezTo>
                    <a:pt x="110" y="141"/>
                    <a:pt x="111" y="141"/>
                    <a:pt x="111" y="142"/>
                  </a:cubicBezTo>
                  <a:cubicBezTo>
                    <a:pt x="111" y="143"/>
                    <a:pt x="111" y="143"/>
                    <a:pt x="111" y="144"/>
                  </a:cubicBezTo>
                  <a:cubicBezTo>
                    <a:pt x="111" y="143"/>
                    <a:pt x="113" y="142"/>
                    <a:pt x="114" y="142"/>
                  </a:cubicBezTo>
                  <a:cubicBezTo>
                    <a:pt x="115" y="143"/>
                    <a:pt x="114" y="144"/>
                    <a:pt x="114" y="144"/>
                  </a:cubicBezTo>
                  <a:cubicBezTo>
                    <a:pt x="114" y="144"/>
                    <a:pt x="113" y="143"/>
                    <a:pt x="113" y="144"/>
                  </a:cubicBezTo>
                  <a:cubicBezTo>
                    <a:pt x="111" y="144"/>
                    <a:pt x="110" y="146"/>
                    <a:pt x="109" y="145"/>
                  </a:cubicBezTo>
                  <a:cubicBezTo>
                    <a:pt x="108" y="144"/>
                    <a:pt x="105" y="147"/>
                    <a:pt x="105" y="147"/>
                  </a:cubicBezTo>
                  <a:cubicBezTo>
                    <a:pt x="104" y="148"/>
                    <a:pt x="102" y="148"/>
                    <a:pt x="102" y="147"/>
                  </a:cubicBezTo>
                  <a:cubicBezTo>
                    <a:pt x="102" y="146"/>
                    <a:pt x="102" y="145"/>
                    <a:pt x="102" y="144"/>
                  </a:cubicBezTo>
                  <a:cubicBezTo>
                    <a:pt x="107" y="138"/>
                    <a:pt x="107" y="138"/>
                    <a:pt x="107" y="138"/>
                  </a:cubicBezTo>
                  <a:cubicBezTo>
                    <a:pt x="102" y="141"/>
                    <a:pt x="98" y="145"/>
                    <a:pt x="94" y="148"/>
                  </a:cubicBezTo>
                  <a:cubicBezTo>
                    <a:pt x="93" y="148"/>
                    <a:pt x="91" y="149"/>
                    <a:pt x="91" y="147"/>
                  </a:cubicBezTo>
                  <a:cubicBezTo>
                    <a:pt x="91" y="145"/>
                    <a:pt x="92" y="144"/>
                    <a:pt x="93" y="142"/>
                  </a:cubicBezTo>
                  <a:cubicBezTo>
                    <a:pt x="95" y="140"/>
                    <a:pt x="96" y="139"/>
                    <a:pt x="98" y="137"/>
                  </a:cubicBezTo>
                  <a:cubicBezTo>
                    <a:pt x="98" y="137"/>
                    <a:pt x="98" y="136"/>
                    <a:pt x="98" y="136"/>
                  </a:cubicBezTo>
                  <a:cubicBezTo>
                    <a:pt x="98" y="136"/>
                    <a:pt x="98" y="136"/>
                    <a:pt x="98" y="136"/>
                  </a:cubicBezTo>
                  <a:cubicBezTo>
                    <a:pt x="99" y="136"/>
                    <a:pt x="99" y="135"/>
                    <a:pt x="99" y="135"/>
                  </a:cubicBezTo>
                  <a:cubicBezTo>
                    <a:pt x="98" y="135"/>
                    <a:pt x="98" y="135"/>
                    <a:pt x="98" y="136"/>
                  </a:cubicBezTo>
                  <a:cubicBezTo>
                    <a:pt x="98" y="136"/>
                    <a:pt x="98" y="136"/>
                    <a:pt x="98" y="136"/>
                  </a:cubicBezTo>
                  <a:cubicBezTo>
                    <a:pt x="95" y="139"/>
                    <a:pt x="91" y="142"/>
                    <a:pt x="88" y="144"/>
                  </a:cubicBezTo>
                  <a:cubicBezTo>
                    <a:pt x="88" y="145"/>
                    <a:pt x="87" y="144"/>
                    <a:pt x="87" y="143"/>
                  </a:cubicBezTo>
                  <a:cubicBezTo>
                    <a:pt x="87" y="142"/>
                    <a:pt x="88" y="141"/>
                    <a:pt x="89" y="140"/>
                  </a:cubicBezTo>
                  <a:cubicBezTo>
                    <a:pt x="89" y="139"/>
                    <a:pt x="89" y="140"/>
                    <a:pt x="88" y="140"/>
                  </a:cubicBezTo>
                  <a:cubicBezTo>
                    <a:pt x="87" y="141"/>
                    <a:pt x="86" y="142"/>
                    <a:pt x="85" y="143"/>
                  </a:cubicBezTo>
                  <a:cubicBezTo>
                    <a:pt x="84" y="143"/>
                    <a:pt x="83" y="142"/>
                    <a:pt x="83" y="141"/>
                  </a:cubicBezTo>
                  <a:cubicBezTo>
                    <a:pt x="84" y="140"/>
                    <a:pt x="83" y="138"/>
                    <a:pt x="85" y="137"/>
                  </a:cubicBezTo>
                  <a:cubicBezTo>
                    <a:pt x="96" y="124"/>
                    <a:pt x="96" y="124"/>
                    <a:pt x="96" y="124"/>
                  </a:cubicBezTo>
                  <a:cubicBezTo>
                    <a:pt x="97" y="124"/>
                    <a:pt x="97" y="126"/>
                    <a:pt x="97" y="126"/>
                  </a:cubicBezTo>
                  <a:cubicBezTo>
                    <a:pt x="95" y="130"/>
                    <a:pt x="92" y="133"/>
                    <a:pt x="89" y="136"/>
                  </a:cubicBezTo>
                  <a:cubicBezTo>
                    <a:pt x="88" y="137"/>
                    <a:pt x="89" y="137"/>
                    <a:pt x="90" y="136"/>
                  </a:cubicBezTo>
                  <a:cubicBezTo>
                    <a:pt x="93" y="134"/>
                    <a:pt x="96" y="130"/>
                    <a:pt x="99" y="128"/>
                  </a:cubicBezTo>
                  <a:cubicBezTo>
                    <a:pt x="100" y="127"/>
                    <a:pt x="100" y="129"/>
                    <a:pt x="100" y="129"/>
                  </a:cubicBezTo>
                  <a:cubicBezTo>
                    <a:pt x="98" y="132"/>
                    <a:pt x="95" y="135"/>
                    <a:pt x="92" y="139"/>
                  </a:cubicBezTo>
                  <a:close/>
                  <a:moveTo>
                    <a:pt x="144" y="85"/>
                  </a:moveTo>
                  <a:cubicBezTo>
                    <a:pt x="142" y="85"/>
                    <a:pt x="140" y="86"/>
                    <a:pt x="138" y="86"/>
                  </a:cubicBezTo>
                  <a:cubicBezTo>
                    <a:pt x="137" y="86"/>
                    <a:pt x="137" y="84"/>
                    <a:pt x="138" y="84"/>
                  </a:cubicBezTo>
                  <a:cubicBezTo>
                    <a:pt x="140" y="80"/>
                    <a:pt x="144" y="78"/>
                    <a:pt x="147" y="75"/>
                  </a:cubicBezTo>
                  <a:cubicBezTo>
                    <a:pt x="147" y="74"/>
                    <a:pt x="147" y="74"/>
                    <a:pt x="146" y="74"/>
                  </a:cubicBezTo>
                  <a:cubicBezTo>
                    <a:pt x="144" y="75"/>
                    <a:pt x="141" y="76"/>
                    <a:pt x="139" y="77"/>
                  </a:cubicBezTo>
                  <a:cubicBezTo>
                    <a:pt x="138" y="77"/>
                    <a:pt x="137" y="76"/>
                    <a:pt x="137" y="75"/>
                  </a:cubicBezTo>
                  <a:cubicBezTo>
                    <a:pt x="137" y="73"/>
                    <a:pt x="139" y="71"/>
                    <a:pt x="140" y="69"/>
                  </a:cubicBezTo>
                  <a:cubicBezTo>
                    <a:pt x="138" y="71"/>
                    <a:pt x="135" y="69"/>
                    <a:pt x="134" y="67"/>
                  </a:cubicBezTo>
                  <a:cubicBezTo>
                    <a:pt x="134" y="67"/>
                    <a:pt x="135" y="66"/>
                    <a:pt x="135" y="66"/>
                  </a:cubicBezTo>
                  <a:cubicBezTo>
                    <a:pt x="138" y="63"/>
                    <a:pt x="142" y="61"/>
                    <a:pt x="145" y="58"/>
                  </a:cubicBezTo>
                  <a:cubicBezTo>
                    <a:pt x="145" y="58"/>
                    <a:pt x="146" y="56"/>
                    <a:pt x="145" y="57"/>
                  </a:cubicBezTo>
                  <a:cubicBezTo>
                    <a:pt x="141" y="59"/>
                    <a:pt x="137" y="61"/>
                    <a:pt x="133" y="63"/>
                  </a:cubicBezTo>
                  <a:cubicBezTo>
                    <a:pt x="132" y="63"/>
                    <a:pt x="131" y="62"/>
                    <a:pt x="131" y="61"/>
                  </a:cubicBezTo>
                  <a:cubicBezTo>
                    <a:pt x="131" y="60"/>
                    <a:pt x="133" y="59"/>
                    <a:pt x="134" y="57"/>
                  </a:cubicBezTo>
                  <a:cubicBezTo>
                    <a:pt x="135" y="56"/>
                    <a:pt x="136" y="55"/>
                    <a:pt x="136" y="54"/>
                  </a:cubicBezTo>
                  <a:cubicBezTo>
                    <a:pt x="133" y="55"/>
                    <a:pt x="131" y="58"/>
                    <a:pt x="127" y="59"/>
                  </a:cubicBezTo>
                  <a:cubicBezTo>
                    <a:pt x="127" y="58"/>
                    <a:pt x="127" y="57"/>
                    <a:pt x="127" y="56"/>
                  </a:cubicBezTo>
                  <a:cubicBezTo>
                    <a:pt x="129" y="54"/>
                    <a:pt x="131" y="52"/>
                    <a:pt x="134" y="49"/>
                  </a:cubicBezTo>
                  <a:cubicBezTo>
                    <a:pt x="133" y="49"/>
                    <a:pt x="132" y="50"/>
                    <a:pt x="131" y="50"/>
                  </a:cubicBezTo>
                  <a:cubicBezTo>
                    <a:pt x="130" y="51"/>
                    <a:pt x="129" y="52"/>
                    <a:pt x="127" y="51"/>
                  </a:cubicBezTo>
                  <a:cubicBezTo>
                    <a:pt x="126" y="51"/>
                    <a:pt x="126" y="49"/>
                    <a:pt x="127" y="49"/>
                  </a:cubicBezTo>
                  <a:cubicBezTo>
                    <a:pt x="128" y="48"/>
                    <a:pt x="125" y="47"/>
                    <a:pt x="127" y="46"/>
                  </a:cubicBezTo>
                  <a:cubicBezTo>
                    <a:pt x="132" y="42"/>
                    <a:pt x="136" y="38"/>
                    <a:pt x="141" y="33"/>
                  </a:cubicBezTo>
                  <a:cubicBezTo>
                    <a:pt x="130" y="40"/>
                    <a:pt x="130" y="40"/>
                    <a:pt x="130" y="40"/>
                  </a:cubicBezTo>
                  <a:cubicBezTo>
                    <a:pt x="129" y="40"/>
                    <a:pt x="127" y="40"/>
                    <a:pt x="126" y="41"/>
                  </a:cubicBezTo>
                  <a:cubicBezTo>
                    <a:pt x="124" y="42"/>
                    <a:pt x="122" y="43"/>
                    <a:pt x="120" y="43"/>
                  </a:cubicBezTo>
                  <a:cubicBezTo>
                    <a:pt x="119" y="42"/>
                    <a:pt x="119" y="41"/>
                    <a:pt x="119" y="41"/>
                  </a:cubicBezTo>
                  <a:cubicBezTo>
                    <a:pt x="120" y="38"/>
                    <a:pt x="122" y="36"/>
                    <a:pt x="123" y="35"/>
                  </a:cubicBezTo>
                  <a:cubicBezTo>
                    <a:pt x="124" y="34"/>
                    <a:pt x="125" y="33"/>
                    <a:pt x="124" y="34"/>
                  </a:cubicBezTo>
                  <a:cubicBezTo>
                    <a:pt x="121" y="36"/>
                    <a:pt x="118" y="38"/>
                    <a:pt x="114" y="39"/>
                  </a:cubicBezTo>
                  <a:cubicBezTo>
                    <a:pt x="114" y="40"/>
                    <a:pt x="113" y="39"/>
                    <a:pt x="113" y="38"/>
                  </a:cubicBezTo>
                  <a:cubicBezTo>
                    <a:pt x="113" y="38"/>
                    <a:pt x="113" y="37"/>
                    <a:pt x="114" y="37"/>
                  </a:cubicBezTo>
                  <a:cubicBezTo>
                    <a:pt x="118" y="33"/>
                    <a:pt x="123" y="29"/>
                    <a:pt x="128" y="25"/>
                  </a:cubicBezTo>
                  <a:cubicBezTo>
                    <a:pt x="127" y="25"/>
                    <a:pt x="126" y="26"/>
                    <a:pt x="125" y="26"/>
                  </a:cubicBezTo>
                  <a:cubicBezTo>
                    <a:pt x="119" y="28"/>
                    <a:pt x="114" y="33"/>
                    <a:pt x="109" y="37"/>
                  </a:cubicBezTo>
                  <a:cubicBezTo>
                    <a:pt x="108" y="37"/>
                    <a:pt x="107" y="37"/>
                    <a:pt x="107" y="36"/>
                  </a:cubicBezTo>
                  <a:cubicBezTo>
                    <a:pt x="106" y="35"/>
                    <a:pt x="107" y="35"/>
                    <a:pt x="108" y="34"/>
                  </a:cubicBezTo>
                  <a:cubicBezTo>
                    <a:pt x="112" y="30"/>
                    <a:pt x="116" y="27"/>
                    <a:pt x="120" y="24"/>
                  </a:cubicBezTo>
                  <a:cubicBezTo>
                    <a:pt x="121" y="23"/>
                    <a:pt x="125" y="21"/>
                    <a:pt x="125" y="19"/>
                  </a:cubicBezTo>
                  <a:cubicBezTo>
                    <a:pt x="119" y="23"/>
                    <a:pt x="114" y="27"/>
                    <a:pt x="108" y="31"/>
                  </a:cubicBezTo>
                  <a:cubicBezTo>
                    <a:pt x="106" y="32"/>
                    <a:pt x="104" y="34"/>
                    <a:pt x="102" y="34"/>
                  </a:cubicBezTo>
                  <a:cubicBezTo>
                    <a:pt x="101" y="35"/>
                    <a:pt x="101" y="33"/>
                    <a:pt x="102" y="32"/>
                  </a:cubicBezTo>
                  <a:cubicBezTo>
                    <a:pt x="105" y="29"/>
                    <a:pt x="109" y="26"/>
                    <a:pt x="112" y="23"/>
                  </a:cubicBezTo>
                  <a:cubicBezTo>
                    <a:pt x="114" y="22"/>
                    <a:pt x="117" y="20"/>
                    <a:pt x="118" y="18"/>
                  </a:cubicBezTo>
                  <a:cubicBezTo>
                    <a:pt x="113" y="21"/>
                    <a:pt x="109" y="24"/>
                    <a:pt x="104" y="28"/>
                  </a:cubicBezTo>
                  <a:cubicBezTo>
                    <a:pt x="101" y="30"/>
                    <a:pt x="98" y="32"/>
                    <a:pt x="95" y="34"/>
                  </a:cubicBezTo>
                  <a:cubicBezTo>
                    <a:pt x="94" y="33"/>
                    <a:pt x="95" y="32"/>
                    <a:pt x="95" y="31"/>
                  </a:cubicBezTo>
                  <a:cubicBezTo>
                    <a:pt x="100" y="26"/>
                    <a:pt x="106" y="21"/>
                    <a:pt x="111" y="16"/>
                  </a:cubicBezTo>
                  <a:cubicBezTo>
                    <a:pt x="102" y="21"/>
                    <a:pt x="94" y="29"/>
                    <a:pt x="86" y="36"/>
                  </a:cubicBezTo>
                  <a:cubicBezTo>
                    <a:pt x="85" y="36"/>
                    <a:pt x="84" y="35"/>
                    <a:pt x="84" y="35"/>
                  </a:cubicBezTo>
                  <a:cubicBezTo>
                    <a:pt x="84" y="34"/>
                    <a:pt x="84" y="34"/>
                    <a:pt x="85" y="33"/>
                  </a:cubicBezTo>
                  <a:cubicBezTo>
                    <a:pt x="89" y="27"/>
                    <a:pt x="95" y="23"/>
                    <a:pt x="101" y="18"/>
                  </a:cubicBezTo>
                  <a:cubicBezTo>
                    <a:pt x="100" y="17"/>
                    <a:pt x="100" y="17"/>
                    <a:pt x="100" y="17"/>
                  </a:cubicBezTo>
                  <a:cubicBezTo>
                    <a:pt x="93" y="22"/>
                    <a:pt x="87" y="28"/>
                    <a:pt x="80" y="33"/>
                  </a:cubicBezTo>
                  <a:cubicBezTo>
                    <a:pt x="79" y="33"/>
                    <a:pt x="79" y="32"/>
                    <a:pt x="79" y="32"/>
                  </a:cubicBezTo>
                  <a:cubicBezTo>
                    <a:pt x="79" y="31"/>
                    <a:pt x="80" y="30"/>
                    <a:pt x="80" y="29"/>
                  </a:cubicBezTo>
                  <a:cubicBezTo>
                    <a:pt x="85" y="24"/>
                    <a:pt x="90" y="20"/>
                    <a:pt x="95" y="15"/>
                  </a:cubicBezTo>
                  <a:cubicBezTo>
                    <a:pt x="94" y="15"/>
                    <a:pt x="92" y="14"/>
                    <a:pt x="91" y="15"/>
                  </a:cubicBezTo>
                  <a:cubicBezTo>
                    <a:pt x="83" y="20"/>
                    <a:pt x="77" y="27"/>
                    <a:pt x="70" y="33"/>
                  </a:cubicBezTo>
                  <a:cubicBezTo>
                    <a:pt x="69" y="34"/>
                    <a:pt x="69" y="35"/>
                    <a:pt x="68" y="34"/>
                  </a:cubicBezTo>
                  <a:cubicBezTo>
                    <a:pt x="67" y="33"/>
                    <a:pt x="68" y="32"/>
                    <a:pt x="69" y="31"/>
                  </a:cubicBezTo>
                  <a:cubicBezTo>
                    <a:pt x="74" y="25"/>
                    <a:pt x="80" y="21"/>
                    <a:pt x="85" y="15"/>
                  </a:cubicBezTo>
                  <a:cubicBezTo>
                    <a:pt x="84" y="15"/>
                    <a:pt x="83" y="14"/>
                    <a:pt x="82" y="15"/>
                  </a:cubicBezTo>
                  <a:cubicBezTo>
                    <a:pt x="75" y="21"/>
                    <a:pt x="68" y="27"/>
                    <a:pt x="61" y="33"/>
                  </a:cubicBezTo>
                  <a:cubicBezTo>
                    <a:pt x="60" y="34"/>
                    <a:pt x="60" y="35"/>
                    <a:pt x="59" y="35"/>
                  </a:cubicBezTo>
                  <a:cubicBezTo>
                    <a:pt x="58" y="34"/>
                    <a:pt x="58" y="33"/>
                    <a:pt x="59" y="33"/>
                  </a:cubicBezTo>
                  <a:cubicBezTo>
                    <a:pt x="58" y="32"/>
                    <a:pt x="57" y="34"/>
                    <a:pt x="56" y="33"/>
                  </a:cubicBezTo>
                  <a:cubicBezTo>
                    <a:pt x="56" y="34"/>
                    <a:pt x="56" y="35"/>
                    <a:pt x="55" y="36"/>
                  </a:cubicBezTo>
                  <a:cubicBezTo>
                    <a:pt x="55" y="37"/>
                    <a:pt x="54" y="36"/>
                    <a:pt x="54" y="36"/>
                  </a:cubicBezTo>
                  <a:cubicBezTo>
                    <a:pt x="54" y="34"/>
                    <a:pt x="55" y="33"/>
                    <a:pt x="55" y="32"/>
                  </a:cubicBezTo>
                  <a:cubicBezTo>
                    <a:pt x="53" y="32"/>
                    <a:pt x="52" y="34"/>
                    <a:pt x="53" y="34"/>
                  </a:cubicBezTo>
                  <a:cubicBezTo>
                    <a:pt x="53" y="37"/>
                    <a:pt x="53" y="39"/>
                    <a:pt x="54" y="41"/>
                  </a:cubicBezTo>
                  <a:cubicBezTo>
                    <a:pt x="57" y="47"/>
                    <a:pt x="60" y="53"/>
                    <a:pt x="61" y="60"/>
                  </a:cubicBezTo>
                  <a:cubicBezTo>
                    <a:pt x="64" y="57"/>
                    <a:pt x="67" y="54"/>
                    <a:pt x="70" y="51"/>
                  </a:cubicBezTo>
                  <a:cubicBezTo>
                    <a:pt x="71" y="53"/>
                    <a:pt x="71" y="54"/>
                    <a:pt x="70" y="54"/>
                  </a:cubicBezTo>
                  <a:cubicBezTo>
                    <a:pt x="68" y="58"/>
                    <a:pt x="66" y="62"/>
                    <a:pt x="62" y="66"/>
                  </a:cubicBezTo>
                  <a:cubicBezTo>
                    <a:pt x="64" y="66"/>
                    <a:pt x="65" y="65"/>
                    <a:pt x="66" y="64"/>
                  </a:cubicBezTo>
                  <a:cubicBezTo>
                    <a:pt x="69" y="63"/>
                    <a:pt x="71" y="61"/>
                    <a:pt x="74" y="61"/>
                  </a:cubicBezTo>
                  <a:cubicBezTo>
                    <a:pt x="79" y="61"/>
                    <a:pt x="83" y="61"/>
                    <a:pt x="88" y="63"/>
                  </a:cubicBezTo>
                  <a:cubicBezTo>
                    <a:pt x="94" y="64"/>
                    <a:pt x="98" y="69"/>
                    <a:pt x="98" y="76"/>
                  </a:cubicBezTo>
                  <a:cubicBezTo>
                    <a:pt x="96" y="87"/>
                    <a:pt x="89" y="94"/>
                    <a:pt x="82" y="100"/>
                  </a:cubicBezTo>
                  <a:cubicBezTo>
                    <a:pt x="73" y="108"/>
                    <a:pt x="62" y="113"/>
                    <a:pt x="53" y="119"/>
                  </a:cubicBezTo>
                  <a:cubicBezTo>
                    <a:pt x="53" y="132"/>
                    <a:pt x="55" y="145"/>
                    <a:pt x="54" y="159"/>
                  </a:cubicBezTo>
                  <a:cubicBezTo>
                    <a:pt x="71" y="164"/>
                    <a:pt x="87" y="169"/>
                    <a:pt x="107" y="171"/>
                  </a:cubicBezTo>
                  <a:cubicBezTo>
                    <a:pt x="117" y="172"/>
                    <a:pt x="125" y="172"/>
                    <a:pt x="134" y="173"/>
                  </a:cubicBezTo>
                  <a:cubicBezTo>
                    <a:pt x="136" y="167"/>
                    <a:pt x="136" y="167"/>
                    <a:pt x="136" y="167"/>
                  </a:cubicBezTo>
                  <a:cubicBezTo>
                    <a:pt x="136" y="167"/>
                    <a:pt x="136" y="165"/>
                    <a:pt x="137" y="166"/>
                  </a:cubicBezTo>
                  <a:cubicBezTo>
                    <a:pt x="137" y="165"/>
                    <a:pt x="138" y="164"/>
                    <a:pt x="138" y="164"/>
                  </a:cubicBezTo>
                  <a:cubicBezTo>
                    <a:pt x="143" y="154"/>
                    <a:pt x="147" y="142"/>
                    <a:pt x="153" y="133"/>
                  </a:cubicBezTo>
                  <a:cubicBezTo>
                    <a:pt x="138" y="130"/>
                    <a:pt x="124" y="126"/>
                    <a:pt x="109" y="123"/>
                  </a:cubicBezTo>
                  <a:cubicBezTo>
                    <a:pt x="107" y="121"/>
                    <a:pt x="104" y="121"/>
                    <a:pt x="101" y="121"/>
                  </a:cubicBezTo>
                  <a:cubicBezTo>
                    <a:pt x="98" y="121"/>
                    <a:pt x="96" y="120"/>
                    <a:pt x="95" y="118"/>
                  </a:cubicBezTo>
                  <a:cubicBezTo>
                    <a:pt x="94" y="118"/>
                    <a:pt x="93" y="118"/>
                    <a:pt x="92" y="118"/>
                  </a:cubicBezTo>
                  <a:cubicBezTo>
                    <a:pt x="91" y="117"/>
                    <a:pt x="91" y="117"/>
                    <a:pt x="91" y="116"/>
                  </a:cubicBezTo>
                  <a:cubicBezTo>
                    <a:pt x="92" y="116"/>
                    <a:pt x="92" y="116"/>
                    <a:pt x="93" y="116"/>
                  </a:cubicBezTo>
                  <a:cubicBezTo>
                    <a:pt x="92" y="115"/>
                    <a:pt x="92" y="114"/>
                    <a:pt x="93" y="114"/>
                  </a:cubicBezTo>
                  <a:cubicBezTo>
                    <a:pt x="96" y="114"/>
                    <a:pt x="99" y="115"/>
                    <a:pt x="101" y="115"/>
                  </a:cubicBezTo>
                  <a:cubicBezTo>
                    <a:pt x="102" y="115"/>
                    <a:pt x="102" y="114"/>
                    <a:pt x="103" y="113"/>
                  </a:cubicBezTo>
                  <a:cubicBezTo>
                    <a:pt x="103" y="113"/>
                    <a:pt x="105" y="113"/>
                    <a:pt x="104" y="112"/>
                  </a:cubicBezTo>
                  <a:cubicBezTo>
                    <a:pt x="104" y="111"/>
                    <a:pt x="106" y="109"/>
                    <a:pt x="108" y="109"/>
                  </a:cubicBezTo>
                  <a:cubicBezTo>
                    <a:pt x="109" y="109"/>
                    <a:pt x="111" y="109"/>
                    <a:pt x="110" y="108"/>
                  </a:cubicBezTo>
                  <a:cubicBezTo>
                    <a:pt x="115" y="106"/>
                    <a:pt x="120" y="103"/>
                    <a:pt x="124" y="101"/>
                  </a:cubicBezTo>
                  <a:cubicBezTo>
                    <a:pt x="125" y="100"/>
                    <a:pt x="124" y="100"/>
                    <a:pt x="124" y="99"/>
                  </a:cubicBezTo>
                  <a:cubicBezTo>
                    <a:pt x="129" y="95"/>
                    <a:pt x="134" y="93"/>
                    <a:pt x="138" y="89"/>
                  </a:cubicBezTo>
                  <a:cubicBezTo>
                    <a:pt x="140" y="88"/>
                    <a:pt x="142" y="87"/>
                    <a:pt x="144" y="85"/>
                  </a:cubicBezTo>
                  <a:close/>
                  <a:moveTo>
                    <a:pt x="9" y="149"/>
                  </a:moveTo>
                  <a:cubicBezTo>
                    <a:pt x="8" y="149"/>
                    <a:pt x="7" y="151"/>
                    <a:pt x="7" y="151"/>
                  </a:cubicBezTo>
                  <a:cubicBezTo>
                    <a:pt x="6" y="152"/>
                    <a:pt x="4" y="153"/>
                    <a:pt x="5" y="154"/>
                  </a:cubicBezTo>
                  <a:cubicBezTo>
                    <a:pt x="3" y="155"/>
                    <a:pt x="3" y="156"/>
                    <a:pt x="2" y="157"/>
                  </a:cubicBezTo>
                  <a:cubicBezTo>
                    <a:pt x="1" y="157"/>
                    <a:pt x="0" y="156"/>
                    <a:pt x="0" y="156"/>
                  </a:cubicBezTo>
                  <a:cubicBezTo>
                    <a:pt x="5" y="149"/>
                    <a:pt x="10" y="143"/>
                    <a:pt x="15" y="136"/>
                  </a:cubicBezTo>
                  <a:cubicBezTo>
                    <a:pt x="15" y="136"/>
                    <a:pt x="13" y="135"/>
                    <a:pt x="13" y="134"/>
                  </a:cubicBezTo>
                  <a:cubicBezTo>
                    <a:pt x="16" y="132"/>
                    <a:pt x="19" y="131"/>
                    <a:pt x="20" y="127"/>
                  </a:cubicBezTo>
                  <a:cubicBezTo>
                    <a:pt x="21" y="125"/>
                    <a:pt x="23" y="124"/>
                    <a:pt x="24" y="122"/>
                  </a:cubicBezTo>
                  <a:cubicBezTo>
                    <a:pt x="24" y="122"/>
                    <a:pt x="25" y="122"/>
                    <a:pt x="25" y="122"/>
                  </a:cubicBezTo>
                  <a:cubicBezTo>
                    <a:pt x="26" y="122"/>
                    <a:pt x="26" y="123"/>
                    <a:pt x="27" y="122"/>
                  </a:cubicBezTo>
                  <a:cubicBezTo>
                    <a:pt x="28" y="120"/>
                    <a:pt x="30" y="118"/>
                    <a:pt x="32" y="116"/>
                  </a:cubicBezTo>
                  <a:cubicBezTo>
                    <a:pt x="32" y="116"/>
                    <a:pt x="31" y="115"/>
                    <a:pt x="31" y="114"/>
                  </a:cubicBezTo>
                  <a:cubicBezTo>
                    <a:pt x="32" y="113"/>
                    <a:pt x="32" y="112"/>
                    <a:pt x="33" y="112"/>
                  </a:cubicBezTo>
                  <a:cubicBezTo>
                    <a:pt x="34" y="112"/>
                    <a:pt x="35" y="113"/>
                    <a:pt x="36" y="113"/>
                  </a:cubicBezTo>
                  <a:cubicBezTo>
                    <a:pt x="39" y="110"/>
                    <a:pt x="39" y="110"/>
                    <a:pt x="39" y="110"/>
                  </a:cubicBezTo>
                  <a:cubicBezTo>
                    <a:pt x="40" y="109"/>
                    <a:pt x="40" y="110"/>
                    <a:pt x="40" y="110"/>
                  </a:cubicBezTo>
                  <a:cubicBezTo>
                    <a:pt x="40" y="112"/>
                    <a:pt x="39" y="113"/>
                    <a:pt x="39" y="114"/>
                  </a:cubicBezTo>
                  <a:cubicBezTo>
                    <a:pt x="45" y="112"/>
                    <a:pt x="49" y="108"/>
                    <a:pt x="55" y="106"/>
                  </a:cubicBezTo>
                  <a:cubicBezTo>
                    <a:pt x="65" y="102"/>
                    <a:pt x="73" y="96"/>
                    <a:pt x="81" y="89"/>
                  </a:cubicBezTo>
                  <a:cubicBezTo>
                    <a:pt x="82" y="88"/>
                    <a:pt x="80" y="88"/>
                    <a:pt x="80" y="87"/>
                  </a:cubicBezTo>
                  <a:cubicBezTo>
                    <a:pt x="77" y="86"/>
                    <a:pt x="74" y="85"/>
                    <a:pt x="70" y="85"/>
                  </a:cubicBezTo>
                  <a:cubicBezTo>
                    <a:pt x="69" y="87"/>
                    <a:pt x="67" y="88"/>
                    <a:pt x="66" y="87"/>
                  </a:cubicBezTo>
                  <a:cubicBezTo>
                    <a:pt x="59" y="89"/>
                    <a:pt x="52" y="91"/>
                    <a:pt x="47" y="94"/>
                  </a:cubicBezTo>
                  <a:cubicBezTo>
                    <a:pt x="44" y="95"/>
                    <a:pt x="41" y="98"/>
                    <a:pt x="36" y="98"/>
                  </a:cubicBezTo>
                  <a:cubicBezTo>
                    <a:pt x="36" y="98"/>
                    <a:pt x="35" y="98"/>
                    <a:pt x="35" y="97"/>
                  </a:cubicBezTo>
                  <a:cubicBezTo>
                    <a:pt x="34" y="96"/>
                    <a:pt x="33" y="94"/>
                    <a:pt x="33" y="92"/>
                  </a:cubicBezTo>
                  <a:cubicBezTo>
                    <a:pt x="32" y="93"/>
                    <a:pt x="31" y="93"/>
                    <a:pt x="30" y="92"/>
                  </a:cubicBezTo>
                  <a:cubicBezTo>
                    <a:pt x="30" y="92"/>
                    <a:pt x="30" y="91"/>
                    <a:pt x="30" y="90"/>
                  </a:cubicBezTo>
                  <a:cubicBezTo>
                    <a:pt x="28" y="91"/>
                    <a:pt x="26" y="90"/>
                    <a:pt x="27" y="88"/>
                  </a:cubicBezTo>
                  <a:cubicBezTo>
                    <a:pt x="27" y="86"/>
                    <a:pt x="28" y="84"/>
                    <a:pt x="29" y="83"/>
                  </a:cubicBezTo>
                  <a:cubicBezTo>
                    <a:pt x="29" y="82"/>
                    <a:pt x="29" y="81"/>
                    <a:pt x="28" y="80"/>
                  </a:cubicBezTo>
                  <a:cubicBezTo>
                    <a:pt x="27" y="81"/>
                    <a:pt x="26" y="83"/>
                    <a:pt x="25" y="82"/>
                  </a:cubicBezTo>
                  <a:cubicBezTo>
                    <a:pt x="24" y="82"/>
                    <a:pt x="24" y="81"/>
                    <a:pt x="24" y="80"/>
                  </a:cubicBezTo>
                  <a:cubicBezTo>
                    <a:pt x="26" y="75"/>
                    <a:pt x="26" y="75"/>
                    <a:pt x="26" y="75"/>
                  </a:cubicBezTo>
                  <a:cubicBezTo>
                    <a:pt x="26" y="75"/>
                    <a:pt x="25" y="75"/>
                    <a:pt x="25" y="75"/>
                  </a:cubicBezTo>
                  <a:cubicBezTo>
                    <a:pt x="24" y="74"/>
                    <a:pt x="25" y="73"/>
                    <a:pt x="25" y="72"/>
                  </a:cubicBezTo>
                  <a:cubicBezTo>
                    <a:pt x="26" y="71"/>
                    <a:pt x="25" y="70"/>
                    <a:pt x="24" y="69"/>
                  </a:cubicBezTo>
                  <a:cubicBezTo>
                    <a:pt x="24" y="69"/>
                    <a:pt x="23" y="70"/>
                    <a:pt x="23" y="69"/>
                  </a:cubicBezTo>
                  <a:cubicBezTo>
                    <a:pt x="22" y="69"/>
                    <a:pt x="22" y="69"/>
                    <a:pt x="22" y="68"/>
                  </a:cubicBezTo>
                  <a:cubicBezTo>
                    <a:pt x="22" y="68"/>
                    <a:pt x="22" y="67"/>
                    <a:pt x="22" y="66"/>
                  </a:cubicBezTo>
                  <a:cubicBezTo>
                    <a:pt x="22" y="66"/>
                    <a:pt x="21" y="66"/>
                    <a:pt x="21" y="65"/>
                  </a:cubicBezTo>
                  <a:cubicBezTo>
                    <a:pt x="21" y="65"/>
                    <a:pt x="21" y="64"/>
                    <a:pt x="21" y="63"/>
                  </a:cubicBezTo>
                  <a:cubicBezTo>
                    <a:pt x="20" y="64"/>
                    <a:pt x="18" y="66"/>
                    <a:pt x="18" y="64"/>
                  </a:cubicBezTo>
                  <a:cubicBezTo>
                    <a:pt x="18" y="61"/>
                    <a:pt x="19" y="59"/>
                    <a:pt x="20" y="58"/>
                  </a:cubicBezTo>
                  <a:cubicBezTo>
                    <a:pt x="19" y="58"/>
                    <a:pt x="19" y="58"/>
                    <a:pt x="19" y="58"/>
                  </a:cubicBezTo>
                  <a:cubicBezTo>
                    <a:pt x="18" y="57"/>
                    <a:pt x="18" y="56"/>
                    <a:pt x="18" y="56"/>
                  </a:cubicBezTo>
                  <a:cubicBezTo>
                    <a:pt x="18" y="56"/>
                    <a:pt x="16" y="56"/>
                    <a:pt x="17" y="55"/>
                  </a:cubicBezTo>
                  <a:cubicBezTo>
                    <a:pt x="17" y="53"/>
                    <a:pt x="18" y="52"/>
                    <a:pt x="19" y="51"/>
                  </a:cubicBezTo>
                  <a:cubicBezTo>
                    <a:pt x="19" y="50"/>
                    <a:pt x="19" y="49"/>
                    <a:pt x="19" y="49"/>
                  </a:cubicBezTo>
                  <a:cubicBezTo>
                    <a:pt x="19" y="50"/>
                    <a:pt x="19" y="50"/>
                    <a:pt x="19" y="50"/>
                  </a:cubicBezTo>
                  <a:cubicBezTo>
                    <a:pt x="17" y="49"/>
                    <a:pt x="17" y="51"/>
                    <a:pt x="17" y="52"/>
                  </a:cubicBezTo>
                  <a:cubicBezTo>
                    <a:pt x="16" y="51"/>
                    <a:pt x="16" y="53"/>
                    <a:pt x="15" y="54"/>
                  </a:cubicBezTo>
                  <a:cubicBezTo>
                    <a:pt x="13" y="54"/>
                    <a:pt x="10" y="56"/>
                    <a:pt x="10" y="60"/>
                  </a:cubicBezTo>
                  <a:cubicBezTo>
                    <a:pt x="10" y="58"/>
                    <a:pt x="9" y="60"/>
                    <a:pt x="9" y="61"/>
                  </a:cubicBezTo>
                  <a:cubicBezTo>
                    <a:pt x="8" y="61"/>
                    <a:pt x="7" y="60"/>
                    <a:pt x="7" y="60"/>
                  </a:cubicBezTo>
                  <a:cubicBezTo>
                    <a:pt x="10" y="55"/>
                    <a:pt x="13" y="51"/>
                    <a:pt x="17" y="46"/>
                  </a:cubicBezTo>
                  <a:cubicBezTo>
                    <a:pt x="17" y="44"/>
                    <a:pt x="17" y="42"/>
                    <a:pt x="18" y="41"/>
                  </a:cubicBezTo>
                  <a:cubicBezTo>
                    <a:pt x="19" y="41"/>
                    <a:pt x="19" y="41"/>
                    <a:pt x="19" y="41"/>
                  </a:cubicBezTo>
                  <a:cubicBezTo>
                    <a:pt x="24" y="35"/>
                    <a:pt x="28" y="29"/>
                    <a:pt x="33" y="23"/>
                  </a:cubicBezTo>
                  <a:cubicBezTo>
                    <a:pt x="34" y="22"/>
                    <a:pt x="33" y="21"/>
                    <a:pt x="32" y="20"/>
                  </a:cubicBezTo>
                  <a:cubicBezTo>
                    <a:pt x="34" y="19"/>
                    <a:pt x="33" y="18"/>
                    <a:pt x="34" y="18"/>
                  </a:cubicBezTo>
                  <a:cubicBezTo>
                    <a:pt x="35" y="19"/>
                    <a:pt x="37" y="18"/>
                    <a:pt x="37" y="20"/>
                  </a:cubicBezTo>
                  <a:cubicBezTo>
                    <a:pt x="55" y="1"/>
                    <a:pt x="55" y="1"/>
                    <a:pt x="55" y="1"/>
                  </a:cubicBezTo>
                  <a:cubicBezTo>
                    <a:pt x="55" y="0"/>
                    <a:pt x="56" y="1"/>
                    <a:pt x="56" y="1"/>
                  </a:cubicBezTo>
                  <a:cubicBezTo>
                    <a:pt x="55" y="2"/>
                    <a:pt x="57" y="3"/>
                    <a:pt x="56" y="3"/>
                  </a:cubicBezTo>
                  <a:cubicBezTo>
                    <a:pt x="56" y="4"/>
                    <a:pt x="55" y="4"/>
                    <a:pt x="54" y="5"/>
                  </a:cubicBezTo>
                  <a:cubicBezTo>
                    <a:pt x="54" y="4"/>
                    <a:pt x="54" y="4"/>
                    <a:pt x="54" y="4"/>
                  </a:cubicBezTo>
                  <a:cubicBezTo>
                    <a:pt x="55" y="3"/>
                    <a:pt x="55" y="3"/>
                    <a:pt x="55" y="3"/>
                  </a:cubicBezTo>
                  <a:cubicBezTo>
                    <a:pt x="54" y="4"/>
                    <a:pt x="54" y="4"/>
                    <a:pt x="54" y="4"/>
                  </a:cubicBezTo>
                  <a:cubicBezTo>
                    <a:pt x="54" y="5"/>
                    <a:pt x="54" y="5"/>
                    <a:pt x="54" y="5"/>
                  </a:cubicBezTo>
                  <a:cubicBezTo>
                    <a:pt x="54" y="5"/>
                    <a:pt x="54" y="6"/>
                    <a:pt x="52" y="6"/>
                  </a:cubicBezTo>
                  <a:cubicBezTo>
                    <a:pt x="52" y="6"/>
                    <a:pt x="52" y="7"/>
                    <a:pt x="51" y="8"/>
                  </a:cubicBezTo>
                  <a:cubicBezTo>
                    <a:pt x="52" y="9"/>
                    <a:pt x="51" y="10"/>
                    <a:pt x="50" y="10"/>
                  </a:cubicBezTo>
                  <a:cubicBezTo>
                    <a:pt x="49" y="11"/>
                    <a:pt x="49" y="12"/>
                    <a:pt x="47" y="13"/>
                  </a:cubicBezTo>
                  <a:cubicBezTo>
                    <a:pt x="50" y="13"/>
                    <a:pt x="52" y="12"/>
                    <a:pt x="53" y="11"/>
                  </a:cubicBezTo>
                  <a:cubicBezTo>
                    <a:pt x="62" y="8"/>
                    <a:pt x="71" y="6"/>
                    <a:pt x="78" y="2"/>
                  </a:cubicBezTo>
                  <a:cubicBezTo>
                    <a:pt x="84" y="1"/>
                    <a:pt x="88" y="1"/>
                    <a:pt x="94" y="1"/>
                  </a:cubicBezTo>
                  <a:cubicBezTo>
                    <a:pt x="95" y="1"/>
                    <a:pt x="97" y="2"/>
                    <a:pt x="98" y="2"/>
                  </a:cubicBezTo>
                  <a:cubicBezTo>
                    <a:pt x="104" y="2"/>
                    <a:pt x="109" y="3"/>
                    <a:pt x="115" y="5"/>
                  </a:cubicBezTo>
                  <a:cubicBezTo>
                    <a:pt x="115" y="4"/>
                    <a:pt x="115" y="4"/>
                    <a:pt x="116" y="4"/>
                  </a:cubicBezTo>
                  <a:cubicBezTo>
                    <a:pt x="119" y="5"/>
                    <a:pt x="122" y="5"/>
                    <a:pt x="125" y="7"/>
                  </a:cubicBezTo>
                  <a:cubicBezTo>
                    <a:pt x="127" y="9"/>
                    <a:pt x="130" y="10"/>
                    <a:pt x="133" y="11"/>
                  </a:cubicBezTo>
                  <a:cubicBezTo>
                    <a:pt x="136" y="13"/>
                    <a:pt x="139" y="14"/>
                    <a:pt x="141" y="16"/>
                  </a:cubicBezTo>
                  <a:cubicBezTo>
                    <a:pt x="142" y="17"/>
                    <a:pt x="140" y="19"/>
                    <a:pt x="142" y="19"/>
                  </a:cubicBezTo>
                  <a:cubicBezTo>
                    <a:pt x="143" y="20"/>
                    <a:pt x="143" y="18"/>
                    <a:pt x="144" y="18"/>
                  </a:cubicBezTo>
                  <a:cubicBezTo>
                    <a:pt x="150" y="21"/>
                    <a:pt x="154" y="27"/>
                    <a:pt x="156" y="34"/>
                  </a:cubicBezTo>
                  <a:cubicBezTo>
                    <a:pt x="156" y="34"/>
                    <a:pt x="157" y="35"/>
                    <a:pt x="158" y="37"/>
                  </a:cubicBezTo>
                  <a:cubicBezTo>
                    <a:pt x="159" y="39"/>
                    <a:pt x="161" y="40"/>
                    <a:pt x="162" y="43"/>
                  </a:cubicBezTo>
                  <a:cubicBezTo>
                    <a:pt x="162" y="44"/>
                    <a:pt x="162" y="46"/>
                    <a:pt x="161" y="46"/>
                  </a:cubicBezTo>
                  <a:cubicBezTo>
                    <a:pt x="161" y="49"/>
                    <a:pt x="162" y="51"/>
                    <a:pt x="164" y="53"/>
                  </a:cubicBezTo>
                  <a:cubicBezTo>
                    <a:pt x="165" y="55"/>
                    <a:pt x="164" y="57"/>
                    <a:pt x="164" y="60"/>
                  </a:cubicBezTo>
                  <a:cubicBezTo>
                    <a:pt x="163" y="62"/>
                    <a:pt x="163" y="64"/>
                    <a:pt x="162" y="66"/>
                  </a:cubicBezTo>
                  <a:cubicBezTo>
                    <a:pt x="163" y="67"/>
                    <a:pt x="163" y="68"/>
                    <a:pt x="162" y="70"/>
                  </a:cubicBezTo>
                  <a:cubicBezTo>
                    <a:pt x="160" y="84"/>
                    <a:pt x="150" y="91"/>
                    <a:pt x="142" y="98"/>
                  </a:cubicBezTo>
                  <a:cubicBezTo>
                    <a:pt x="140" y="101"/>
                    <a:pt x="137" y="102"/>
                    <a:pt x="135" y="104"/>
                  </a:cubicBezTo>
                  <a:cubicBezTo>
                    <a:pt x="135" y="105"/>
                    <a:pt x="136" y="106"/>
                    <a:pt x="136" y="107"/>
                  </a:cubicBezTo>
                  <a:cubicBezTo>
                    <a:pt x="135" y="108"/>
                    <a:pt x="134" y="108"/>
                    <a:pt x="133" y="109"/>
                  </a:cubicBezTo>
                  <a:cubicBezTo>
                    <a:pt x="132" y="109"/>
                    <a:pt x="132" y="109"/>
                    <a:pt x="131" y="110"/>
                  </a:cubicBezTo>
                  <a:cubicBezTo>
                    <a:pt x="134" y="110"/>
                    <a:pt x="137" y="109"/>
                    <a:pt x="140" y="111"/>
                  </a:cubicBezTo>
                  <a:cubicBezTo>
                    <a:pt x="140" y="111"/>
                    <a:pt x="141" y="112"/>
                    <a:pt x="141" y="112"/>
                  </a:cubicBezTo>
                  <a:cubicBezTo>
                    <a:pt x="141" y="113"/>
                    <a:pt x="140" y="114"/>
                    <a:pt x="139" y="115"/>
                  </a:cubicBezTo>
                  <a:cubicBezTo>
                    <a:pt x="138" y="115"/>
                    <a:pt x="138" y="114"/>
                    <a:pt x="137" y="115"/>
                  </a:cubicBezTo>
                  <a:cubicBezTo>
                    <a:pt x="150" y="117"/>
                    <a:pt x="150" y="117"/>
                    <a:pt x="150" y="117"/>
                  </a:cubicBezTo>
                  <a:cubicBezTo>
                    <a:pt x="149" y="119"/>
                    <a:pt x="151" y="120"/>
                    <a:pt x="151" y="121"/>
                  </a:cubicBezTo>
                  <a:cubicBezTo>
                    <a:pt x="153" y="120"/>
                    <a:pt x="155" y="121"/>
                    <a:pt x="156" y="122"/>
                  </a:cubicBezTo>
                  <a:cubicBezTo>
                    <a:pt x="160" y="123"/>
                    <a:pt x="164" y="124"/>
                    <a:pt x="167" y="124"/>
                  </a:cubicBezTo>
                  <a:cubicBezTo>
                    <a:pt x="168" y="124"/>
                    <a:pt x="168" y="124"/>
                    <a:pt x="168" y="125"/>
                  </a:cubicBezTo>
                  <a:cubicBezTo>
                    <a:pt x="167" y="128"/>
                    <a:pt x="164" y="131"/>
                    <a:pt x="164" y="135"/>
                  </a:cubicBezTo>
                  <a:cubicBezTo>
                    <a:pt x="164" y="135"/>
                    <a:pt x="163" y="135"/>
                    <a:pt x="163" y="136"/>
                  </a:cubicBezTo>
                  <a:cubicBezTo>
                    <a:pt x="160" y="145"/>
                    <a:pt x="156" y="152"/>
                    <a:pt x="153" y="160"/>
                  </a:cubicBezTo>
                  <a:cubicBezTo>
                    <a:pt x="153" y="166"/>
                    <a:pt x="150" y="172"/>
                    <a:pt x="147" y="177"/>
                  </a:cubicBezTo>
                  <a:cubicBezTo>
                    <a:pt x="147" y="177"/>
                    <a:pt x="147" y="178"/>
                    <a:pt x="147" y="178"/>
                  </a:cubicBezTo>
                  <a:cubicBezTo>
                    <a:pt x="147" y="179"/>
                    <a:pt x="146" y="180"/>
                    <a:pt x="145" y="181"/>
                  </a:cubicBezTo>
                  <a:cubicBezTo>
                    <a:pt x="148" y="180"/>
                    <a:pt x="151" y="178"/>
                    <a:pt x="153" y="176"/>
                  </a:cubicBezTo>
                  <a:cubicBezTo>
                    <a:pt x="154" y="175"/>
                    <a:pt x="156" y="174"/>
                    <a:pt x="157" y="174"/>
                  </a:cubicBezTo>
                  <a:cubicBezTo>
                    <a:pt x="158" y="174"/>
                    <a:pt x="158" y="175"/>
                    <a:pt x="158" y="175"/>
                  </a:cubicBezTo>
                  <a:cubicBezTo>
                    <a:pt x="156" y="176"/>
                    <a:pt x="155" y="178"/>
                    <a:pt x="153" y="179"/>
                  </a:cubicBezTo>
                  <a:cubicBezTo>
                    <a:pt x="153" y="180"/>
                    <a:pt x="152" y="181"/>
                    <a:pt x="152" y="181"/>
                  </a:cubicBezTo>
                  <a:cubicBezTo>
                    <a:pt x="147" y="185"/>
                    <a:pt x="147" y="185"/>
                    <a:pt x="147" y="185"/>
                  </a:cubicBezTo>
                  <a:cubicBezTo>
                    <a:pt x="148" y="185"/>
                    <a:pt x="148" y="186"/>
                    <a:pt x="147" y="187"/>
                  </a:cubicBezTo>
                  <a:cubicBezTo>
                    <a:pt x="148" y="186"/>
                    <a:pt x="149" y="187"/>
                    <a:pt x="148" y="188"/>
                  </a:cubicBezTo>
                  <a:cubicBezTo>
                    <a:pt x="144" y="190"/>
                    <a:pt x="140" y="192"/>
                    <a:pt x="136" y="194"/>
                  </a:cubicBezTo>
                  <a:cubicBezTo>
                    <a:pt x="135" y="196"/>
                    <a:pt x="133" y="197"/>
                    <a:pt x="131" y="197"/>
                  </a:cubicBezTo>
                  <a:cubicBezTo>
                    <a:pt x="126" y="201"/>
                    <a:pt x="122" y="205"/>
                    <a:pt x="118" y="209"/>
                  </a:cubicBezTo>
                  <a:cubicBezTo>
                    <a:pt x="112" y="213"/>
                    <a:pt x="112" y="213"/>
                    <a:pt x="112" y="213"/>
                  </a:cubicBezTo>
                  <a:cubicBezTo>
                    <a:pt x="112" y="213"/>
                    <a:pt x="111" y="212"/>
                    <a:pt x="111" y="212"/>
                  </a:cubicBezTo>
                  <a:cubicBezTo>
                    <a:pt x="114" y="208"/>
                    <a:pt x="117" y="206"/>
                    <a:pt x="120" y="203"/>
                  </a:cubicBezTo>
                  <a:cubicBezTo>
                    <a:pt x="117" y="204"/>
                    <a:pt x="113" y="207"/>
                    <a:pt x="110" y="208"/>
                  </a:cubicBezTo>
                  <a:cubicBezTo>
                    <a:pt x="109" y="209"/>
                    <a:pt x="109" y="209"/>
                    <a:pt x="108" y="209"/>
                  </a:cubicBezTo>
                  <a:cubicBezTo>
                    <a:pt x="108" y="209"/>
                    <a:pt x="107" y="208"/>
                    <a:pt x="108" y="207"/>
                  </a:cubicBezTo>
                  <a:cubicBezTo>
                    <a:pt x="110" y="206"/>
                    <a:pt x="113" y="204"/>
                    <a:pt x="115" y="202"/>
                  </a:cubicBezTo>
                  <a:cubicBezTo>
                    <a:pt x="114" y="202"/>
                    <a:pt x="113" y="201"/>
                    <a:pt x="112" y="202"/>
                  </a:cubicBezTo>
                  <a:cubicBezTo>
                    <a:pt x="110" y="203"/>
                    <a:pt x="107" y="205"/>
                    <a:pt x="105" y="206"/>
                  </a:cubicBezTo>
                  <a:cubicBezTo>
                    <a:pt x="104" y="206"/>
                    <a:pt x="103" y="206"/>
                    <a:pt x="103" y="205"/>
                  </a:cubicBezTo>
                  <a:cubicBezTo>
                    <a:pt x="103" y="203"/>
                    <a:pt x="104" y="202"/>
                    <a:pt x="105" y="201"/>
                  </a:cubicBezTo>
                  <a:cubicBezTo>
                    <a:pt x="104" y="201"/>
                    <a:pt x="103" y="202"/>
                    <a:pt x="102" y="201"/>
                  </a:cubicBezTo>
                  <a:cubicBezTo>
                    <a:pt x="101" y="199"/>
                    <a:pt x="98" y="200"/>
                    <a:pt x="97" y="201"/>
                  </a:cubicBezTo>
                  <a:cubicBezTo>
                    <a:pt x="96" y="201"/>
                    <a:pt x="96" y="201"/>
                    <a:pt x="95" y="201"/>
                  </a:cubicBezTo>
                  <a:cubicBezTo>
                    <a:pt x="95" y="201"/>
                    <a:pt x="94" y="200"/>
                    <a:pt x="94" y="200"/>
                  </a:cubicBezTo>
                  <a:cubicBezTo>
                    <a:pt x="88" y="199"/>
                    <a:pt x="88" y="199"/>
                    <a:pt x="88" y="199"/>
                  </a:cubicBezTo>
                  <a:cubicBezTo>
                    <a:pt x="88" y="199"/>
                    <a:pt x="87" y="200"/>
                    <a:pt x="87" y="199"/>
                  </a:cubicBezTo>
                  <a:cubicBezTo>
                    <a:pt x="85" y="198"/>
                    <a:pt x="81" y="198"/>
                    <a:pt x="80" y="198"/>
                  </a:cubicBezTo>
                  <a:cubicBezTo>
                    <a:pt x="79" y="199"/>
                    <a:pt x="79" y="197"/>
                    <a:pt x="80" y="196"/>
                  </a:cubicBezTo>
                  <a:cubicBezTo>
                    <a:pt x="77" y="195"/>
                    <a:pt x="75" y="198"/>
                    <a:pt x="74" y="198"/>
                  </a:cubicBezTo>
                  <a:cubicBezTo>
                    <a:pt x="73" y="197"/>
                    <a:pt x="73" y="197"/>
                    <a:pt x="73" y="196"/>
                  </a:cubicBezTo>
                  <a:cubicBezTo>
                    <a:pt x="69" y="195"/>
                    <a:pt x="66" y="195"/>
                    <a:pt x="63" y="194"/>
                  </a:cubicBezTo>
                  <a:cubicBezTo>
                    <a:pt x="61" y="195"/>
                    <a:pt x="60" y="197"/>
                    <a:pt x="59" y="198"/>
                  </a:cubicBezTo>
                  <a:cubicBezTo>
                    <a:pt x="58" y="198"/>
                    <a:pt x="58" y="197"/>
                    <a:pt x="58" y="196"/>
                  </a:cubicBezTo>
                  <a:cubicBezTo>
                    <a:pt x="57" y="195"/>
                    <a:pt x="58" y="194"/>
                    <a:pt x="58" y="193"/>
                  </a:cubicBezTo>
                  <a:cubicBezTo>
                    <a:pt x="57" y="192"/>
                    <a:pt x="56" y="192"/>
                    <a:pt x="55" y="192"/>
                  </a:cubicBezTo>
                  <a:cubicBezTo>
                    <a:pt x="54" y="192"/>
                    <a:pt x="54" y="193"/>
                    <a:pt x="53" y="193"/>
                  </a:cubicBezTo>
                  <a:cubicBezTo>
                    <a:pt x="52" y="193"/>
                    <a:pt x="52" y="192"/>
                    <a:pt x="52" y="191"/>
                  </a:cubicBezTo>
                  <a:cubicBezTo>
                    <a:pt x="51" y="190"/>
                    <a:pt x="50" y="192"/>
                    <a:pt x="50" y="192"/>
                  </a:cubicBezTo>
                  <a:cubicBezTo>
                    <a:pt x="49" y="193"/>
                    <a:pt x="48" y="194"/>
                    <a:pt x="47" y="193"/>
                  </a:cubicBezTo>
                  <a:cubicBezTo>
                    <a:pt x="46" y="192"/>
                    <a:pt x="47" y="191"/>
                    <a:pt x="47" y="190"/>
                  </a:cubicBezTo>
                  <a:cubicBezTo>
                    <a:pt x="47" y="189"/>
                    <a:pt x="46" y="190"/>
                    <a:pt x="45" y="190"/>
                  </a:cubicBezTo>
                  <a:cubicBezTo>
                    <a:pt x="44" y="192"/>
                    <a:pt x="42" y="194"/>
                    <a:pt x="41" y="195"/>
                  </a:cubicBezTo>
                  <a:cubicBezTo>
                    <a:pt x="40" y="195"/>
                    <a:pt x="40" y="194"/>
                    <a:pt x="39" y="194"/>
                  </a:cubicBezTo>
                  <a:cubicBezTo>
                    <a:pt x="39" y="193"/>
                    <a:pt x="40" y="193"/>
                    <a:pt x="40" y="192"/>
                  </a:cubicBezTo>
                  <a:cubicBezTo>
                    <a:pt x="39" y="192"/>
                    <a:pt x="37" y="192"/>
                    <a:pt x="38" y="190"/>
                  </a:cubicBezTo>
                  <a:cubicBezTo>
                    <a:pt x="38" y="190"/>
                    <a:pt x="38" y="189"/>
                    <a:pt x="38" y="188"/>
                  </a:cubicBezTo>
                  <a:cubicBezTo>
                    <a:pt x="33" y="188"/>
                    <a:pt x="33" y="188"/>
                    <a:pt x="33" y="188"/>
                  </a:cubicBezTo>
                  <a:cubicBezTo>
                    <a:pt x="32" y="188"/>
                    <a:pt x="32" y="190"/>
                    <a:pt x="31" y="190"/>
                  </a:cubicBezTo>
                  <a:cubicBezTo>
                    <a:pt x="30" y="190"/>
                    <a:pt x="30" y="189"/>
                    <a:pt x="30" y="189"/>
                  </a:cubicBezTo>
                  <a:cubicBezTo>
                    <a:pt x="30" y="189"/>
                    <a:pt x="30" y="188"/>
                    <a:pt x="30" y="187"/>
                  </a:cubicBezTo>
                  <a:cubicBezTo>
                    <a:pt x="27" y="187"/>
                    <a:pt x="27" y="187"/>
                    <a:pt x="27" y="187"/>
                  </a:cubicBezTo>
                  <a:cubicBezTo>
                    <a:pt x="27" y="188"/>
                    <a:pt x="26" y="189"/>
                    <a:pt x="25" y="189"/>
                  </a:cubicBezTo>
                  <a:cubicBezTo>
                    <a:pt x="25" y="189"/>
                    <a:pt x="25" y="188"/>
                    <a:pt x="24" y="188"/>
                  </a:cubicBezTo>
                  <a:cubicBezTo>
                    <a:pt x="25" y="189"/>
                    <a:pt x="25" y="190"/>
                    <a:pt x="25" y="191"/>
                  </a:cubicBezTo>
                  <a:cubicBezTo>
                    <a:pt x="25" y="192"/>
                    <a:pt x="24" y="192"/>
                    <a:pt x="23" y="192"/>
                  </a:cubicBezTo>
                  <a:cubicBezTo>
                    <a:pt x="23" y="192"/>
                    <a:pt x="22" y="191"/>
                    <a:pt x="22" y="191"/>
                  </a:cubicBezTo>
                  <a:cubicBezTo>
                    <a:pt x="17" y="195"/>
                    <a:pt x="13" y="199"/>
                    <a:pt x="9" y="205"/>
                  </a:cubicBezTo>
                  <a:cubicBezTo>
                    <a:pt x="9" y="205"/>
                    <a:pt x="8" y="205"/>
                    <a:pt x="8" y="205"/>
                  </a:cubicBezTo>
                  <a:cubicBezTo>
                    <a:pt x="7" y="205"/>
                    <a:pt x="7" y="204"/>
                    <a:pt x="7" y="204"/>
                  </a:cubicBezTo>
                  <a:cubicBezTo>
                    <a:pt x="12" y="198"/>
                    <a:pt x="16" y="193"/>
                    <a:pt x="21" y="188"/>
                  </a:cubicBezTo>
                  <a:cubicBezTo>
                    <a:pt x="20" y="187"/>
                    <a:pt x="20" y="186"/>
                    <a:pt x="20" y="185"/>
                  </a:cubicBezTo>
                  <a:cubicBezTo>
                    <a:pt x="19" y="186"/>
                    <a:pt x="19" y="186"/>
                    <a:pt x="18" y="186"/>
                  </a:cubicBezTo>
                  <a:cubicBezTo>
                    <a:pt x="17" y="185"/>
                    <a:pt x="15" y="183"/>
                    <a:pt x="16" y="181"/>
                  </a:cubicBezTo>
                  <a:cubicBezTo>
                    <a:pt x="14" y="174"/>
                    <a:pt x="13" y="165"/>
                    <a:pt x="15" y="155"/>
                  </a:cubicBezTo>
                  <a:cubicBezTo>
                    <a:pt x="15" y="153"/>
                    <a:pt x="13" y="154"/>
                    <a:pt x="14" y="152"/>
                  </a:cubicBezTo>
                  <a:cubicBezTo>
                    <a:pt x="14" y="151"/>
                    <a:pt x="15" y="151"/>
                    <a:pt x="15" y="150"/>
                  </a:cubicBezTo>
                  <a:cubicBezTo>
                    <a:pt x="14" y="149"/>
                    <a:pt x="14" y="149"/>
                    <a:pt x="13" y="149"/>
                  </a:cubicBezTo>
                  <a:cubicBezTo>
                    <a:pt x="12" y="149"/>
                    <a:pt x="12" y="149"/>
                    <a:pt x="12" y="150"/>
                  </a:cubicBezTo>
                  <a:cubicBezTo>
                    <a:pt x="12" y="151"/>
                    <a:pt x="13" y="151"/>
                    <a:pt x="12" y="151"/>
                  </a:cubicBezTo>
                  <a:cubicBezTo>
                    <a:pt x="11" y="151"/>
                    <a:pt x="11" y="152"/>
                    <a:pt x="10" y="152"/>
                  </a:cubicBezTo>
                  <a:cubicBezTo>
                    <a:pt x="8" y="152"/>
                    <a:pt x="9" y="150"/>
                    <a:pt x="9" y="149"/>
                  </a:cubicBezTo>
                  <a:close/>
                </a:path>
              </a:pathLst>
            </a:custGeom>
            <a:solidFill>
              <a:srgbClr val="DECC00"/>
            </a:solidFill>
            <a:ln>
              <a:noFill/>
            </a:ln>
          </p:spPr>
          <p:txBody>
            <a:bodyPr vert="horz" wrap="square" lIns="91440" tIns="45720" rIns="91440" bIns="45720" numCol="1" anchor="t" anchorCtr="0" compatLnSpc="1">
              <a:normAutofit/>
            </a:bodyPr>
            <a:p>
              <a:pPr algn="ctr"/>
              <a:endParaRPr lang="zh-CN" altLang="en-US"/>
            </a:p>
          </p:txBody>
        </p:sp>
        <p:sp>
          <p:nvSpPr>
            <p:cNvPr id="19" name="矩形 18"/>
            <p:cNvSpPr/>
            <p:nvPr>
              <p:custDataLst>
                <p:tags r:id="rId7"/>
              </p:custDataLst>
            </p:nvPr>
          </p:nvSpPr>
          <p:spPr>
            <a:xfrm>
              <a:off x="2651576" y="3023485"/>
              <a:ext cx="5070021" cy="1040513"/>
            </a:xfrm>
            <a:prstGeom prst="rect">
              <a:avLst/>
            </a:prstGeom>
          </p:spPr>
          <p:txBody>
            <a:bodyPr lIns="0" tIns="0" rIns="0" bIns="0" anchor="t" anchorCtr="0">
              <a:normAutofit/>
            </a:bodyPr>
            <a:p>
              <a:pPr>
                <a:lnSpc>
                  <a:spcPct val="130000"/>
                </a:lnSpc>
              </a:pPr>
              <a:r>
                <a:rPr lang="zh-CN" altLang="en-US">
                  <a:solidFill>
                    <a:schemeClr val="bg1">
                      <a:lumMod val="65000"/>
                    </a:schemeClr>
                  </a:solidFill>
                </a:rPr>
                <a:t>RetentionPolicy.CLASS 注解只被保留到编译进行的时候，它并不会被加载到 JVM 中。</a:t>
              </a:r>
              <a:endParaRPr lang="zh-CN" altLang="en-US" dirty="0">
                <a:solidFill>
                  <a:schemeClr val="bg1">
                    <a:lumMod val="65000"/>
                  </a:schemeClr>
                </a:solidFill>
              </a:endParaRPr>
            </a:p>
          </p:txBody>
        </p:sp>
      </p:grpSp>
      <p:grpSp>
        <p:nvGrpSpPr>
          <p:cNvPr id="14" name="组合 13"/>
          <p:cNvGrpSpPr/>
          <p:nvPr>
            <p:custDataLst>
              <p:tags r:id="rId8"/>
            </p:custDataLst>
          </p:nvPr>
        </p:nvGrpSpPr>
        <p:grpSpPr>
          <a:xfrm rot="0">
            <a:off x="1037896" y="4904615"/>
            <a:ext cx="7046857" cy="1331518"/>
            <a:chOff x="1849108" y="4638198"/>
            <a:chExt cx="5872489" cy="1109457"/>
          </a:xfrm>
        </p:grpSpPr>
        <p:sp>
          <p:nvSpPr>
            <p:cNvPr id="15" name="Freeform 5"/>
            <p:cNvSpPr>
              <a:spLocks noChangeAspect="1" noEditPoints="1"/>
            </p:cNvSpPr>
            <p:nvPr>
              <p:custDataLst>
                <p:tags r:id="rId9"/>
              </p:custDataLst>
            </p:nvPr>
          </p:nvSpPr>
          <p:spPr bwMode="auto">
            <a:xfrm>
              <a:off x="1849108" y="4638198"/>
              <a:ext cx="497382" cy="776216"/>
            </a:xfrm>
            <a:custGeom>
              <a:avLst/>
              <a:gdLst>
                <a:gd name="T0" fmla="*/ 45 w 137"/>
                <a:gd name="T1" fmla="*/ 91 h 215"/>
                <a:gd name="T2" fmla="*/ 54 w 137"/>
                <a:gd name="T3" fmla="*/ 198 h 215"/>
                <a:gd name="T4" fmla="*/ 90 w 137"/>
                <a:gd name="T5" fmla="*/ 12 h 215"/>
                <a:gd name="T6" fmla="*/ 99 w 137"/>
                <a:gd name="T7" fmla="*/ 15 h 215"/>
                <a:gd name="T8" fmla="*/ 14 w 137"/>
                <a:gd name="T9" fmla="*/ 174 h 215"/>
                <a:gd name="T10" fmla="*/ 16 w 137"/>
                <a:gd name="T11" fmla="*/ 162 h 215"/>
                <a:gd name="T12" fmla="*/ 41 w 137"/>
                <a:gd name="T13" fmla="*/ 118 h 215"/>
                <a:gd name="T14" fmla="*/ 33 w 137"/>
                <a:gd name="T15" fmla="*/ 71 h 215"/>
                <a:gd name="T16" fmla="*/ 14 w 137"/>
                <a:gd name="T17" fmla="*/ 174 h 215"/>
                <a:gd name="T18" fmla="*/ 74 w 137"/>
                <a:gd name="T19" fmla="*/ 14 h 215"/>
                <a:gd name="T20" fmla="*/ 104 w 137"/>
                <a:gd name="T21" fmla="*/ 98 h 215"/>
                <a:gd name="T22" fmla="*/ 37 w 137"/>
                <a:gd name="T23" fmla="*/ 205 h 215"/>
                <a:gd name="T24" fmla="*/ 12 w 137"/>
                <a:gd name="T25" fmla="*/ 171 h 215"/>
                <a:gd name="T26" fmla="*/ 29 w 137"/>
                <a:gd name="T27" fmla="*/ 62 h 215"/>
                <a:gd name="T28" fmla="*/ 46 w 137"/>
                <a:gd name="T29" fmla="*/ 96 h 215"/>
                <a:gd name="T30" fmla="*/ 33 w 137"/>
                <a:gd name="T31" fmla="*/ 204 h 215"/>
                <a:gd name="T32" fmla="*/ 80 w 137"/>
                <a:gd name="T33" fmla="*/ 58 h 215"/>
                <a:gd name="T34" fmla="*/ 85 w 137"/>
                <a:gd name="T35" fmla="*/ 192 h 215"/>
                <a:gd name="T36" fmla="*/ 64 w 137"/>
                <a:gd name="T37" fmla="*/ 126 h 215"/>
                <a:gd name="T38" fmla="*/ 82 w 137"/>
                <a:gd name="T39" fmla="*/ 69 h 215"/>
                <a:gd name="T40" fmla="*/ 46 w 137"/>
                <a:gd name="T41" fmla="*/ 93 h 215"/>
                <a:gd name="T42" fmla="*/ 16 w 137"/>
                <a:gd name="T43" fmla="*/ 196 h 215"/>
                <a:gd name="T44" fmla="*/ 61 w 137"/>
                <a:gd name="T45" fmla="*/ 125 h 215"/>
                <a:gd name="T46" fmla="*/ 117 w 137"/>
                <a:gd name="T47" fmla="*/ 98 h 215"/>
                <a:gd name="T48" fmla="*/ 114 w 137"/>
                <a:gd name="T49" fmla="*/ 40 h 215"/>
                <a:gd name="T50" fmla="*/ 53 w 137"/>
                <a:gd name="T51" fmla="*/ 194 h 215"/>
                <a:gd name="T52" fmla="*/ 79 w 137"/>
                <a:gd name="T53" fmla="*/ 15 h 215"/>
                <a:gd name="T54" fmla="*/ 31 w 137"/>
                <a:gd name="T55" fmla="*/ 66 h 215"/>
                <a:gd name="T56" fmla="*/ 26 w 137"/>
                <a:gd name="T57" fmla="*/ 54 h 215"/>
                <a:gd name="T58" fmla="*/ 44 w 137"/>
                <a:gd name="T59" fmla="*/ 206 h 215"/>
                <a:gd name="T60" fmla="*/ 72 w 137"/>
                <a:gd name="T61" fmla="*/ 134 h 215"/>
                <a:gd name="T62" fmla="*/ 23 w 137"/>
                <a:gd name="T63" fmla="*/ 186 h 215"/>
                <a:gd name="T64" fmla="*/ 39 w 137"/>
                <a:gd name="T65" fmla="*/ 192 h 215"/>
                <a:gd name="T66" fmla="*/ 89 w 137"/>
                <a:gd name="T67" fmla="*/ 190 h 215"/>
                <a:gd name="T68" fmla="*/ 77 w 137"/>
                <a:gd name="T69" fmla="*/ 194 h 215"/>
                <a:gd name="T70" fmla="*/ 36 w 137"/>
                <a:gd name="T71" fmla="*/ 64 h 215"/>
                <a:gd name="T72" fmla="*/ 31 w 137"/>
                <a:gd name="T73" fmla="*/ 70 h 215"/>
                <a:gd name="T74" fmla="*/ 110 w 137"/>
                <a:gd name="T75" fmla="*/ 119 h 215"/>
                <a:gd name="T76" fmla="*/ 109 w 137"/>
                <a:gd name="T77" fmla="*/ 108 h 215"/>
                <a:gd name="T78" fmla="*/ 85 w 137"/>
                <a:gd name="T79" fmla="*/ 92 h 215"/>
                <a:gd name="T80" fmla="*/ 106 w 137"/>
                <a:gd name="T81" fmla="*/ 41 h 215"/>
                <a:gd name="T82" fmla="*/ 95 w 137"/>
                <a:gd name="T83" fmla="*/ 32 h 215"/>
                <a:gd name="T84" fmla="*/ 91 w 137"/>
                <a:gd name="T85" fmla="*/ 32 h 215"/>
                <a:gd name="T86" fmla="*/ 94 w 137"/>
                <a:gd name="T87" fmla="*/ 11 h 215"/>
                <a:gd name="T88" fmla="*/ 81 w 137"/>
                <a:gd name="T89" fmla="*/ 16 h 215"/>
                <a:gd name="T90" fmla="*/ 57 w 137"/>
                <a:gd name="T91" fmla="*/ 31 h 215"/>
                <a:gd name="T92" fmla="*/ 45 w 137"/>
                <a:gd name="T93" fmla="*/ 33 h 215"/>
                <a:gd name="T94" fmla="*/ 88 w 137"/>
                <a:gd name="T95" fmla="*/ 59 h 215"/>
                <a:gd name="T96" fmla="*/ 32 w 137"/>
                <a:gd name="T97" fmla="*/ 158 h 215"/>
                <a:gd name="T98" fmla="*/ 125 w 137"/>
                <a:gd name="T99" fmla="*/ 113 h 215"/>
                <a:gd name="T100" fmla="*/ 122 w 137"/>
                <a:gd name="T101" fmla="*/ 125 h 215"/>
                <a:gd name="T102" fmla="*/ 111 w 137"/>
                <a:gd name="T103" fmla="*/ 146 h 215"/>
                <a:gd name="T104" fmla="*/ 119 w 137"/>
                <a:gd name="T105" fmla="*/ 121 h 215"/>
                <a:gd name="T106" fmla="*/ 34 w 137"/>
                <a:gd name="T107" fmla="*/ 17 h 215"/>
                <a:gd name="T108" fmla="*/ 106 w 137"/>
                <a:gd name="T109" fmla="*/ 84 h 215"/>
                <a:gd name="T110" fmla="*/ 125 w 137"/>
                <a:gd name="T111" fmla="*/ 168 h 215"/>
                <a:gd name="T112" fmla="*/ 22 w 137"/>
                <a:gd name="T113" fmla="*/ 210 h 215"/>
                <a:gd name="T114" fmla="*/ 7 w 137"/>
                <a:gd name="T115" fmla="*/ 203 h 215"/>
                <a:gd name="T116" fmla="*/ 8 w 137"/>
                <a:gd name="T117" fmla="*/ 161 h 215"/>
                <a:gd name="T118" fmla="*/ 57 w 137"/>
                <a:gd name="T119" fmla="*/ 129 h 215"/>
                <a:gd name="T120" fmla="*/ 50 w 137"/>
                <a:gd name="T121" fmla="*/ 82 h 215"/>
                <a:gd name="T122" fmla="*/ 29 w 137"/>
                <a:gd name="T123" fmla="*/ 91 h 215"/>
                <a:gd name="T124" fmla="*/ 22 w 137"/>
                <a:gd name="T125" fmla="*/ 6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15">
                  <a:moveTo>
                    <a:pt x="123" y="111"/>
                  </a:moveTo>
                  <a:cubicBezTo>
                    <a:pt x="124" y="111"/>
                    <a:pt x="124" y="110"/>
                    <a:pt x="125" y="109"/>
                  </a:cubicBezTo>
                  <a:cubicBezTo>
                    <a:pt x="124" y="109"/>
                    <a:pt x="123" y="110"/>
                    <a:pt x="123" y="111"/>
                  </a:cubicBezTo>
                  <a:close/>
                  <a:moveTo>
                    <a:pt x="79" y="11"/>
                  </a:moveTo>
                  <a:cubicBezTo>
                    <a:pt x="79" y="11"/>
                    <a:pt x="79" y="11"/>
                    <a:pt x="80" y="10"/>
                  </a:cubicBezTo>
                  <a:cubicBezTo>
                    <a:pt x="79" y="10"/>
                    <a:pt x="79" y="10"/>
                    <a:pt x="78" y="10"/>
                  </a:cubicBezTo>
                  <a:cubicBezTo>
                    <a:pt x="79" y="11"/>
                    <a:pt x="78" y="11"/>
                    <a:pt x="78" y="12"/>
                  </a:cubicBezTo>
                  <a:cubicBezTo>
                    <a:pt x="79" y="12"/>
                    <a:pt x="79" y="11"/>
                    <a:pt x="79" y="11"/>
                  </a:cubicBezTo>
                  <a:close/>
                  <a:moveTo>
                    <a:pt x="45" y="91"/>
                  </a:moveTo>
                  <a:cubicBezTo>
                    <a:pt x="46" y="91"/>
                    <a:pt x="46" y="90"/>
                    <a:pt x="46" y="89"/>
                  </a:cubicBezTo>
                  <a:cubicBezTo>
                    <a:pt x="46" y="90"/>
                    <a:pt x="45" y="91"/>
                    <a:pt x="45" y="91"/>
                  </a:cubicBezTo>
                  <a:close/>
                  <a:moveTo>
                    <a:pt x="66" y="122"/>
                  </a:moveTo>
                  <a:cubicBezTo>
                    <a:pt x="67" y="121"/>
                    <a:pt x="67" y="121"/>
                    <a:pt x="68" y="120"/>
                  </a:cubicBezTo>
                  <a:cubicBezTo>
                    <a:pt x="68" y="120"/>
                    <a:pt x="67" y="120"/>
                    <a:pt x="67" y="120"/>
                  </a:cubicBezTo>
                  <a:lnTo>
                    <a:pt x="66" y="122"/>
                  </a:lnTo>
                  <a:close/>
                  <a:moveTo>
                    <a:pt x="71" y="24"/>
                  </a:moveTo>
                  <a:cubicBezTo>
                    <a:pt x="72" y="23"/>
                    <a:pt x="73" y="22"/>
                    <a:pt x="73" y="21"/>
                  </a:cubicBezTo>
                  <a:cubicBezTo>
                    <a:pt x="72" y="21"/>
                    <a:pt x="71" y="23"/>
                    <a:pt x="71" y="24"/>
                  </a:cubicBezTo>
                  <a:close/>
                  <a:moveTo>
                    <a:pt x="37" y="71"/>
                  </a:moveTo>
                  <a:cubicBezTo>
                    <a:pt x="36" y="71"/>
                    <a:pt x="35" y="72"/>
                    <a:pt x="35" y="73"/>
                  </a:cubicBezTo>
                  <a:cubicBezTo>
                    <a:pt x="35" y="72"/>
                    <a:pt x="37" y="72"/>
                    <a:pt x="37" y="71"/>
                  </a:cubicBezTo>
                  <a:close/>
                  <a:moveTo>
                    <a:pt x="54" y="198"/>
                  </a:moveTo>
                  <a:cubicBezTo>
                    <a:pt x="54" y="198"/>
                    <a:pt x="53" y="199"/>
                    <a:pt x="53" y="199"/>
                  </a:cubicBezTo>
                  <a:cubicBezTo>
                    <a:pt x="53" y="200"/>
                    <a:pt x="53" y="200"/>
                    <a:pt x="53" y="200"/>
                  </a:cubicBezTo>
                  <a:cubicBezTo>
                    <a:pt x="52" y="200"/>
                    <a:pt x="52" y="200"/>
                    <a:pt x="52" y="200"/>
                  </a:cubicBezTo>
                  <a:cubicBezTo>
                    <a:pt x="52" y="201"/>
                    <a:pt x="52" y="201"/>
                    <a:pt x="52" y="201"/>
                  </a:cubicBezTo>
                  <a:cubicBezTo>
                    <a:pt x="52" y="200"/>
                    <a:pt x="52" y="200"/>
                    <a:pt x="52" y="200"/>
                  </a:cubicBezTo>
                  <a:cubicBezTo>
                    <a:pt x="53" y="200"/>
                    <a:pt x="53" y="200"/>
                    <a:pt x="53" y="200"/>
                  </a:cubicBezTo>
                  <a:cubicBezTo>
                    <a:pt x="53" y="199"/>
                    <a:pt x="53" y="199"/>
                    <a:pt x="53" y="199"/>
                  </a:cubicBezTo>
                  <a:cubicBezTo>
                    <a:pt x="54" y="199"/>
                    <a:pt x="54" y="199"/>
                    <a:pt x="54" y="198"/>
                  </a:cubicBezTo>
                  <a:close/>
                  <a:moveTo>
                    <a:pt x="90" y="12"/>
                  </a:moveTo>
                  <a:cubicBezTo>
                    <a:pt x="90" y="11"/>
                    <a:pt x="91" y="11"/>
                    <a:pt x="92" y="10"/>
                  </a:cubicBezTo>
                  <a:cubicBezTo>
                    <a:pt x="90" y="9"/>
                    <a:pt x="90" y="11"/>
                    <a:pt x="90" y="12"/>
                  </a:cubicBezTo>
                  <a:close/>
                  <a:moveTo>
                    <a:pt x="109" y="95"/>
                  </a:moveTo>
                  <a:cubicBezTo>
                    <a:pt x="110" y="95"/>
                    <a:pt x="110" y="95"/>
                    <a:pt x="110" y="95"/>
                  </a:cubicBezTo>
                  <a:cubicBezTo>
                    <a:pt x="111" y="94"/>
                    <a:pt x="111" y="94"/>
                    <a:pt x="110" y="94"/>
                  </a:cubicBezTo>
                  <a:cubicBezTo>
                    <a:pt x="110" y="94"/>
                    <a:pt x="109" y="96"/>
                    <a:pt x="109" y="95"/>
                  </a:cubicBezTo>
                  <a:close/>
                  <a:moveTo>
                    <a:pt x="95" y="13"/>
                  </a:moveTo>
                  <a:cubicBezTo>
                    <a:pt x="96" y="12"/>
                    <a:pt x="97" y="12"/>
                    <a:pt x="97" y="11"/>
                  </a:cubicBezTo>
                  <a:cubicBezTo>
                    <a:pt x="95" y="10"/>
                    <a:pt x="95" y="12"/>
                    <a:pt x="95" y="13"/>
                  </a:cubicBezTo>
                  <a:close/>
                  <a:moveTo>
                    <a:pt x="99" y="15"/>
                  </a:moveTo>
                  <a:cubicBezTo>
                    <a:pt x="100" y="15"/>
                    <a:pt x="100" y="14"/>
                    <a:pt x="101" y="13"/>
                  </a:cubicBezTo>
                  <a:cubicBezTo>
                    <a:pt x="101" y="12"/>
                    <a:pt x="100" y="13"/>
                    <a:pt x="99" y="14"/>
                  </a:cubicBezTo>
                  <a:cubicBezTo>
                    <a:pt x="99" y="14"/>
                    <a:pt x="99" y="15"/>
                    <a:pt x="99" y="15"/>
                  </a:cubicBezTo>
                  <a:close/>
                  <a:moveTo>
                    <a:pt x="5" y="172"/>
                  </a:moveTo>
                  <a:cubicBezTo>
                    <a:pt x="6" y="172"/>
                    <a:pt x="6" y="172"/>
                    <a:pt x="7" y="172"/>
                  </a:cubicBezTo>
                  <a:cubicBezTo>
                    <a:pt x="8" y="171"/>
                    <a:pt x="7" y="171"/>
                    <a:pt x="6" y="170"/>
                  </a:cubicBezTo>
                  <a:cubicBezTo>
                    <a:pt x="7" y="171"/>
                    <a:pt x="5" y="171"/>
                    <a:pt x="5" y="172"/>
                  </a:cubicBezTo>
                  <a:close/>
                  <a:moveTo>
                    <a:pt x="14" y="174"/>
                  </a:moveTo>
                  <a:cubicBezTo>
                    <a:pt x="13" y="174"/>
                    <a:pt x="13" y="174"/>
                    <a:pt x="13" y="175"/>
                  </a:cubicBezTo>
                  <a:cubicBezTo>
                    <a:pt x="12" y="176"/>
                    <a:pt x="12" y="176"/>
                    <a:pt x="12" y="176"/>
                  </a:cubicBezTo>
                  <a:cubicBezTo>
                    <a:pt x="11" y="176"/>
                    <a:pt x="11" y="177"/>
                    <a:pt x="11" y="177"/>
                  </a:cubicBezTo>
                  <a:cubicBezTo>
                    <a:pt x="11" y="177"/>
                    <a:pt x="12" y="176"/>
                    <a:pt x="12" y="176"/>
                  </a:cubicBezTo>
                  <a:cubicBezTo>
                    <a:pt x="13" y="175"/>
                    <a:pt x="13" y="175"/>
                    <a:pt x="13" y="175"/>
                  </a:cubicBezTo>
                  <a:cubicBezTo>
                    <a:pt x="13" y="175"/>
                    <a:pt x="13" y="174"/>
                    <a:pt x="14" y="174"/>
                  </a:cubicBezTo>
                  <a:close/>
                  <a:moveTo>
                    <a:pt x="58" y="120"/>
                  </a:moveTo>
                  <a:cubicBezTo>
                    <a:pt x="58" y="121"/>
                    <a:pt x="58" y="121"/>
                    <a:pt x="58" y="121"/>
                  </a:cubicBezTo>
                  <a:cubicBezTo>
                    <a:pt x="57" y="121"/>
                    <a:pt x="57" y="122"/>
                    <a:pt x="56" y="122"/>
                  </a:cubicBezTo>
                  <a:cubicBezTo>
                    <a:pt x="56" y="123"/>
                    <a:pt x="55" y="124"/>
                    <a:pt x="56" y="124"/>
                  </a:cubicBezTo>
                  <a:cubicBezTo>
                    <a:pt x="56" y="123"/>
                    <a:pt x="57" y="122"/>
                    <a:pt x="58" y="121"/>
                  </a:cubicBezTo>
                  <a:lnTo>
                    <a:pt x="58" y="120"/>
                  </a:lnTo>
                  <a:close/>
                  <a:moveTo>
                    <a:pt x="32" y="152"/>
                  </a:moveTo>
                  <a:cubicBezTo>
                    <a:pt x="33" y="151"/>
                    <a:pt x="33" y="150"/>
                    <a:pt x="33" y="149"/>
                  </a:cubicBezTo>
                  <a:cubicBezTo>
                    <a:pt x="32" y="150"/>
                    <a:pt x="32" y="152"/>
                    <a:pt x="31" y="153"/>
                  </a:cubicBezTo>
                  <a:cubicBezTo>
                    <a:pt x="32" y="153"/>
                    <a:pt x="32" y="152"/>
                    <a:pt x="32" y="152"/>
                  </a:cubicBezTo>
                  <a:close/>
                  <a:moveTo>
                    <a:pt x="16" y="162"/>
                  </a:moveTo>
                  <a:cubicBezTo>
                    <a:pt x="16" y="162"/>
                    <a:pt x="15" y="163"/>
                    <a:pt x="15" y="163"/>
                  </a:cubicBezTo>
                  <a:cubicBezTo>
                    <a:pt x="15" y="164"/>
                    <a:pt x="15" y="164"/>
                    <a:pt x="15" y="164"/>
                  </a:cubicBezTo>
                  <a:cubicBezTo>
                    <a:pt x="14" y="164"/>
                    <a:pt x="13" y="165"/>
                    <a:pt x="13" y="166"/>
                  </a:cubicBezTo>
                  <a:cubicBezTo>
                    <a:pt x="14" y="165"/>
                    <a:pt x="14" y="164"/>
                    <a:pt x="15" y="164"/>
                  </a:cubicBezTo>
                  <a:cubicBezTo>
                    <a:pt x="15" y="163"/>
                    <a:pt x="15" y="163"/>
                    <a:pt x="15" y="163"/>
                  </a:cubicBezTo>
                  <a:cubicBezTo>
                    <a:pt x="16" y="163"/>
                    <a:pt x="16" y="162"/>
                    <a:pt x="16" y="162"/>
                  </a:cubicBezTo>
                  <a:close/>
                  <a:moveTo>
                    <a:pt x="46" y="107"/>
                  </a:moveTo>
                  <a:cubicBezTo>
                    <a:pt x="45" y="107"/>
                    <a:pt x="47" y="106"/>
                    <a:pt x="47" y="105"/>
                  </a:cubicBezTo>
                  <a:cubicBezTo>
                    <a:pt x="46" y="105"/>
                    <a:pt x="45" y="107"/>
                    <a:pt x="45" y="108"/>
                  </a:cubicBezTo>
                  <a:cubicBezTo>
                    <a:pt x="45" y="108"/>
                    <a:pt x="46" y="108"/>
                    <a:pt x="46" y="107"/>
                  </a:cubicBezTo>
                  <a:close/>
                  <a:moveTo>
                    <a:pt x="41" y="118"/>
                  </a:moveTo>
                  <a:cubicBezTo>
                    <a:pt x="41" y="118"/>
                    <a:pt x="40" y="119"/>
                    <a:pt x="40" y="119"/>
                  </a:cubicBezTo>
                  <a:cubicBezTo>
                    <a:pt x="39" y="120"/>
                    <a:pt x="38" y="122"/>
                    <a:pt x="39" y="122"/>
                  </a:cubicBezTo>
                  <a:cubicBezTo>
                    <a:pt x="39" y="121"/>
                    <a:pt x="40" y="120"/>
                    <a:pt x="40" y="119"/>
                  </a:cubicBezTo>
                  <a:cubicBezTo>
                    <a:pt x="41" y="119"/>
                    <a:pt x="41" y="119"/>
                    <a:pt x="41" y="118"/>
                  </a:cubicBezTo>
                  <a:close/>
                  <a:moveTo>
                    <a:pt x="46" y="115"/>
                  </a:moveTo>
                  <a:cubicBezTo>
                    <a:pt x="47" y="115"/>
                    <a:pt x="48" y="114"/>
                    <a:pt x="48" y="112"/>
                  </a:cubicBezTo>
                  <a:cubicBezTo>
                    <a:pt x="49" y="111"/>
                    <a:pt x="47" y="112"/>
                    <a:pt x="47" y="113"/>
                  </a:cubicBezTo>
                  <a:cubicBezTo>
                    <a:pt x="47" y="114"/>
                    <a:pt x="46" y="114"/>
                    <a:pt x="46" y="115"/>
                  </a:cubicBezTo>
                  <a:close/>
                  <a:moveTo>
                    <a:pt x="33" y="73"/>
                  </a:moveTo>
                  <a:cubicBezTo>
                    <a:pt x="33" y="72"/>
                    <a:pt x="34" y="71"/>
                    <a:pt x="34" y="70"/>
                  </a:cubicBezTo>
                  <a:cubicBezTo>
                    <a:pt x="33" y="70"/>
                    <a:pt x="34" y="71"/>
                    <a:pt x="33" y="71"/>
                  </a:cubicBezTo>
                  <a:cubicBezTo>
                    <a:pt x="32" y="72"/>
                    <a:pt x="31" y="73"/>
                    <a:pt x="32" y="75"/>
                  </a:cubicBezTo>
                  <a:cubicBezTo>
                    <a:pt x="32" y="74"/>
                    <a:pt x="33" y="73"/>
                    <a:pt x="33" y="73"/>
                  </a:cubicBezTo>
                  <a:close/>
                  <a:moveTo>
                    <a:pt x="64" y="63"/>
                  </a:moveTo>
                  <a:cubicBezTo>
                    <a:pt x="65" y="62"/>
                    <a:pt x="67" y="61"/>
                    <a:pt x="67" y="59"/>
                  </a:cubicBezTo>
                  <a:cubicBezTo>
                    <a:pt x="66" y="60"/>
                    <a:pt x="66" y="60"/>
                    <a:pt x="65" y="61"/>
                  </a:cubicBezTo>
                  <a:cubicBezTo>
                    <a:pt x="65" y="62"/>
                    <a:pt x="64" y="62"/>
                    <a:pt x="64" y="63"/>
                  </a:cubicBezTo>
                  <a:close/>
                  <a:moveTo>
                    <a:pt x="54" y="198"/>
                  </a:moveTo>
                  <a:cubicBezTo>
                    <a:pt x="55" y="197"/>
                    <a:pt x="57" y="196"/>
                    <a:pt x="58" y="195"/>
                  </a:cubicBezTo>
                  <a:cubicBezTo>
                    <a:pt x="56" y="195"/>
                    <a:pt x="56" y="195"/>
                    <a:pt x="56" y="195"/>
                  </a:cubicBezTo>
                  <a:cubicBezTo>
                    <a:pt x="56" y="196"/>
                    <a:pt x="54" y="197"/>
                    <a:pt x="54" y="198"/>
                  </a:cubicBezTo>
                  <a:close/>
                  <a:moveTo>
                    <a:pt x="14" y="174"/>
                  </a:moveTo>
                  <a:cubicBezTo>
                    <a:pt x="18" y="170"/>
                    <a:pt x="18" y="170"/>
                    <a:pt x="18" y="170"/>
                  </a:cubicBezTo>
                  <a:cubicBezTo>
                    <a:pt x="16" y="170"/>
                    <a:pt x="15" y="172"/>
                    <a:pt x="14" y="174"/>
                  </a:cubicBezTo>
                  <a:close/>
                  <a:moveTo>
                    <a:pt x="60" y="66"/>
                  </a:moveTo>
                  <a:cubicBezTo>
                    <a:pt x="60" y="65"/>
                    <a:pt x="62" y="64"/>
                    <a:pt x="63" y="62"/>
                  </a:cubicBezTo>
                  <a:cubicBezTo>
                    <a:pt x="62" y="62"/>
                    <a:pt x="62" y="63"/>
                    <a:pt x="61" y="63"/>
                  </a:cubicBezTo>
                  <a:cubicBezTo>
                    <a:pt x="61" y="64"/>
                    <a:pt x="58" y="67"/>
                    <a:pt x="60" y="66"/>
                  </a:cubicBezTo>
                  <a:close/>
                  <a:moveTo>
                    <a:pt x="74" y="14"/>
                  </a:moveTo>
                  <a:cubicBezTo>
                    <a:pt x="74" y="13"/>
                    <a:pt x="76" y="12"/>
                    <a:pt x="76" y="11"/>
                  </a:cubicBezTo>
                  <a:cubicBezTo>
                    <a:pt x="76" y="11"/>
                    <a:pt x="75" y="11"/>
                    <a:pt x="75" y="11"/>
                  </a:cubicBezTo>
                  <a:cubicBezTo>
                    <a:pt x="74" y="13"/>
                    <a:pt x="73" y="14"/>
                    <a:pt x="73" y="15"/>
                  </a:cubicBezTo>
                  <a:cubicBezTo>
                    <a:pt x="73" y="15"/>
                    <a:pt x="74" y="15"/>
                    <a:pt x="74" y="14"/>
                  </a:cubicBezTo>
                  <a:close/>
                  <a:moveTo>
                    <a:pt x="69" y="126"/>
                  </a:moveTo>
                  <a:cubicBezTo>
                    <a:pt x="72" y="124"/>
                    <a:pt x="72" y="124"/>
                    <a:pt x="72" y="124"/>
                  </a:cubicBezTo>
                  <a:cubicBezTo>
                    <a:pt x="72" y="124"/>
                    <a:pt x="71" y="123"/>
                    <a:pt x="71" y="123"/>
                  </a:cubicBezTo>
                  <a:cubicBezTo>
                    <a:pt x="70" y="124"/>
                    <a:pt x="69" y="125"/>
                    <a:pt x="69" y="126"/>
                  </a:cubicBezTo>
                  <a:close/>
                  <a:moveTo>
                    <a:pt x="25" y="191"/>
                  </a:moveTo>
                  <a:cubicBezTo>
                    <a:pt x="26" y="190"/>
                    <a:pt x="28" y="189"/>
                    <a:pt x="29" y="188"/>
                  </a:cubicBezTo>
                  <a:cubicBezTo>
                    <a:pt x="28" y="187"/>
                    <a:pt x="27" y="188"/>
                    <a:pt x="27" y="189"/>
                  </a:cubicBezTo>
                  <a:cubicBezTo>
                    <a:pt x="26" y="190"/>
                    <a:pt x="25" y="190"/>
                    <a:pt x="25" y="191"/>
                  </a:cubicBezTo>
                  <a:close/>
                  <a:moveTo>
                    <a:pt x="105" y="98"/>
                  </a:moveTo>
                  <a:cubicBezTo>
                    <a:pt x="107" y="97"/>
                    <a:pt x="107" y="95"/>
                    <a:pt x="108" y="94"/>
                  </a:cubicBezTo>
                  <a:cubicBezTo>
                    <a:pt x="107" y="95"/>
                    <a:pt x="105" y="96"/>
                    <a:pt x="104" y="98"/>
                  </a:cubicBezTo>
                  <a:cubicBezTo>
                    <a:pt x="104" y="98"/>
                    <a:pt x="105" y="98"/>
                    <a:pt x="105" y="98"/>
                  </a:cubicBezTo>
                  <a:close/>
                  <a:moveTo>
                    <a:pt x="129" y="164"/>
                  </a:moveTo>
                  <a:cubicBezTo>
                    <a:pt x="129" y="161"/>
                    <a:pt x="130" y="158"/>
                    <a:pt x="130" y="155"/>
                  </a:cubicBezTo>
                  <a:cubicBezTo>
                    <a:pt x="129" y="158"/>
                    <a:pt x="129" y="162"/>
                    <a:pt x="128" y="165"/>
                  </a:cubicBezTo>
                  <a:cubicBezTo>
                    <a:pt x="129" y="165"/>
                    <a:pt x="129" y="164"/>
                    <a:pt x="129" y="164"/>
                  </a:cubicBezTo>
                  <a:close/>
                  <a:moveTo>
                    <a:pt x="54" y="22"/>
                  </a:moveTo>
                  <a:cubicBezTo>
                    <a:pt x="55" y="20"/>
                    <a:pt x="57" y="18"/>
                    <a:pt x="58" y="16"/>
                  </a:cubicBezTo>
                  <a:cubicBezTo>
                    <a:pt x="57" y="17"/>
                    <a:pt x="56" y="17"/>
                    <a:pt x="56" y="17"/>
                  </a:cubicBezTo>
                  <a:cubicBezTo>
                    <a:pt x="55" y="19"/>
                    <a:pt x="54" y="21"/>
                    <a:pt x="54" y="22"/>
                  </a:cubicBezTo>
                  <a:close/>
                  <a:moveTo>
                    <a:pt x="43" y="200"/>
                  </a:moveTo>
                  <a:cubicBezTo>
                    <a:pt x="41" y="202"/>
                    <a:pt x="39" y="203"/>
                    <a:pt x="37" y="205"/>
                  </a:cubicBezTo>
                  <a:cubicBezTo>
                    <a:pt x="38" y="205"/>
                    <a:pt x="38" y="206"/>
                    <a:pt x="39" y="205"/>
                  </a:cubicBezTo>
                  <a:cubicBezTo>
                    <a:pt x="40" y="203"/>
                    <a:pt x="42" y="202"/>
                    <a:pt x="43" y="200"/>
                  </a:cubicBezTo>
                  <a:close/>
                  <a:moveTo>
                    <a:pt x="21" y="161"/>
                  </a:moveTo>
                  <a:cubicBezTo>
                    <a:pt x="20" y="161"/>
                    <a:pt x="20" y="161"/>
                    <a:pt x="20" y="161"/>
                  </a:cubicBezTo>
                  <a:cubicBezTo>
                    <a:pt x="19" y="162"/>
                    <a:pt x="19" y="162"/>
                    <a:pt x="19" y="163"/>
                  </a:cubicBezTo>
                  <a:cubicBezTo>
                    <a:pt x="18" y="163"/>
                    <a:pt x="18" y="163"/>
                    <a:pt x="18" y="163"/>
                  </a:cubicBezTo>
                  <a:cubicBezTo>
                    <a:pt x="17" y="164"/>
                    <a:pt x="16" y="165"/>
                    <a:pt x="15" y="167"/>
                  </a:cubicBezTo>
                  <a:cubicBezTo>
                    <a:pt x="15" y="167"/>
                    <a:pt x="15" y="167"/>
                    <a:pt x="15" y="168"/>
                  </a:cubicBezTo>
                  <a:cubicBezTo>
                    <a:pt x="14" y="168"/>
                    <a:pt x="14" y="168"/>
                    <a:pt x="13" y="169"/>
                  </a:cubicBezTo>
                  <a:cubicBezTo>
                    <a:pt x="13" y="170"/>
                    <a:pt x="13" y="170"/>
                    <a:pt x="13" y="170"/>
                  </a:cubicBezTo>
                  <a:cubicBezTo>
                    <a:pt x="12" y="170"/>
                    <a:pt x="12" y="170"/>
                    <a:pt x="12" y="171"/>
                  </a:cubicBezTo>
                  <a:cubicBezTo>
                    <a:pt x="13" y="171"/>
                    <a:pt x="13" y="170"/>
                    <a:pt x="13" y="170"/>
                  </a:cubicBezTo>
                  <a:cubicBezTo>
                    <a:pt x="13" y="169"/>
                    <a:pt x="13" y="169"/>
                    <a:pt x="13" y="169"/>
                  </a:cubicBezTo>
                  <a:cubicBezTo>
                    <a:pt x="14" y="169"/>
                    <a:pt x="14" y="168"/>
                    <a:pt x="15" y="168"/>
                  </a:cubicBezTo>
                  <a:cubicBezTo>
                    <a:pt x="16" y="166"/>
                    <a:pt x="18" y="165"/>
                    <a:pt x="18" y="163"/>
                  </a:cubicBezTo>
                  <a:cubicBezTo>
                    <a:pt x="19" y="163"/>
                    <a:pt x="19" y="163"/>
                    <a:pt x="19" y="163"/>
                  </a:cubicBezTo>
                  <a:cubicBezTo>
                    <a:pt x="20" y="163"/>
                    <a:pt x="20" y="162"/>
                    <a:pt x="20" y="161"/>
                  </a:cubicBezTo>
                  <a:lnTo>
                    <a:pt x="21" y="161"/>
                  </a:lnTo>
                  <a:close/>
                  <a:moveTo>
                    <a:pt x="29" y="62"/>
                  </a:moveTo>
                  <a:cubicBezTo>
                    <a:pt x="30" y="60"/>
                    <a:pt x="31" y="58"/>
                    <a:pt x="33" y="55"/>
                  </a:cubicBezTo>
                  <a:cubicBezTo>
                    <a:pt x="31" y="56"/>
                    <a:pt x="31" y="57"/>
                    <a:pt x="30" y="58"/>
                  </a:cubicBezTo>
                  <a:cubicBezTo>
                    <a:pt x="29" y="59"/>
                    <a:pt x="28" y="61"/>
                    <a:pt x="29" y="62"/>
                  </a:cubicBezTo>
                  <a:close/>
                  <a:moveTo>
                    <a:pt x="27" y="56"/>
                  </a:moveTo>
                  <a:cubicBezTo>
                    <a:pt x="29" y="54"/>
                    <a:pt x="30" y="51"/>
                    <a:pt x="32" y="48"/>
                  </a:cubicBezTo>
                  <a:cubicBezTo>
                    <a:pt x="30" y="51"/>
                    <a:pt x="28" y="53"/>
                    <a:pt x="26" y="56"/>
                  </a:cubicBezTo>
                  <a:cubicBezTo>
                    <a:pt x="26" y="56"/>
                    <a:pt x="26" y="57"/>
                    <a:pt x="27" y="56"/>
                  </a:cubicBezTo>
                  <a:close/>
                  <a:moveTo>
                    <a:pt x="116" y="112"/>
                  </a:moveTo>
                  <a:cubicBezTo>
                    <a:pt x="119" y="110"/>
                    <a:pt x="121" y="107"/>
                    <a:pt x="123" y="106"/>
                  </a:cubicBezTo>
                  <a:cubicBezTo>
                    <a:pt x="124" y="105"/>
                    <a:pt x="122" y="105"/>
                    <a:pt x="122" y="106"/>
                  </a:cubicBezTo>
                  <a:cubicBezTo>
                    <a:pt x="120" y="108"/>
                    <a:pt x="118" y="109"/>
                    <a:pt x="117" y="111"/>
                  </a:cubicBezTo>
                  <a:cubicBezTo>
                    <a:pt x="116" y="111"/>
                    <a:pt x="116" y="112"/>
                    <a:pt x="116" y="112"/>
                  </a:cubicBezTo>
                  <a:close/>
                  <a:moveTo>
                    <a:pt x="38" y="107"/>
                  </a:moveTo>
                  <a:cubicBezTo>
                    <a:pt x="41" y="104"/>
                    <a:pt x="44" y="100"/>
                    <a:pt x="46" y="96"/>
                  </a:cubicBezTo>
                  <a:cubicBezTo>
                    <a:pt x="44" y="100"/>
                    <a:pt x="41" y="103"/>
                    <a:pt x="38" y="107"/>
                  </a:cubicBezTo>
                  <a:close/>
                  <a:moveTo>
                    <a:pt x="24" y="45"/>
                  </a:moveTo>
                  <a:cubicBezTo>
                    <a:pt x="27" y="41"/>
                    <a:pt x="27" y="41"/>
                    <a:pt x="27" y="41"/>
                  </a:cubicBezTo>
                  <a:cubicBezTo>
                    <a:pt x="28" y="40"/>
                    <a:pt x="29" y="39"/>
                    <a:pt x="29" y="38"/>
                  </a:cubicBezTo>
                  <a:cubicBezTo>
                    <a:pt x="27" y="40"/>
                    <a:pt x="24" y="43"/>
                    <a:pt x="23" y="46"/>
                  </a:cubicBezTo>
                  <a:cubicBezTo>
                    <a:pt x="24" y="47"/>
                    <a:pt x="24" y="46"/>
                    <a:pt x="24" y="45"/>
                  </a:cubicBezTo>
                  <a:close/>
                  <a:moveTo>
                    <a:pt x="33" y="204"/>
                  </a:moveTo>
                  <a:cubicBezTo>
                    <a:pt x="34" y="204"/>
                    <a:pt x="34" y="204"/>
                    <a:pt x="34" y="204"/>
                  </a:cubicBezTo>
                  <a:cubicBezTo>
                    <a:pt x="36" y="202"/>
                    <a:pt x="37" y="201"/>
                    <a:pt x="39" y="198"/>
                  </a:cubicBezTo>
                  <a:cubicBezTo>
                    <a:pt x="34" y="202"/>
                    <a:pt x="34" y="202"/>
                    <a:pt x="34" y="202"/>
                  </a:cubicBezTo>
                  <a:cubicBezTo>
                    <a:pt x="34" y="202"/>
                    <a:pt x="32" y="204"/>
                    <a:pt x="33" y="204"/>
                  </a:cubicBezTo>
                  <a:close/>
                  <a:moveTo>
                    <a:pt x="39" y="111"/>
                  </a:moveTo>
                  <a:cubicBezTo>
                    <a:pt x="42" y="107"/>
                    <a:pt x="44" y="104"/>
                    <a:pt x="47" y="100"/>
                  </a:cubicBezTo>
                  <a:cubicBezTo>
                    <a:pt x="44" y="103"/>
                    <a:pt x="42" y="106"/>
                    <a:pt x="40" y="109"/>
                  </a:cubicBezTo>
                  <a:cubicBezTo>
                    <a:pt x="39" y="109"/>
                    <a:pt x="39" y="110"/>
                    <a:pt x="39" y="111"/>
                  </a:cubicBezTo>
                  <a:close/>
                  <a:moveTo>
                    <a:pt x="80" y="58"/>
                  </a:moveTo>
                  <a:cubicBezTo>
                    <a:pt x="81" y="59"/>
                    <a:pt x="81" y="59"/>
                    <a:pt x="81" y="59"/>
                  </a:cubicBezTo>
                  <a:cubicBezTo>
                    <a:pt x="83" y="60"/>
                    <a:pt x="83" y="61"/>
                    <a:pt x="85" y="62"/>
                  </a:cubicBezTo>
                  <a:cubicBezTo>
                    <a:pt x="85" y="62"/>
                    <a:pt x="85" y="61"/>
                    <a:pt x="85" y="61"/>
                  </a:cubicBezTo>
                  <a:cubicBezTo>
                    <a:pt x="85" y="60"/>
                    <a:pt x="84" y="59"/>
                    <a:pt x="83" y="59"/>
                  </a:cubicBezTo>
                  <a:cubicBezTo>
                    <a:pt x="82" y="58"/>
                    <a:pt x="80" y="57"/>
                    <a:pt x="78" y="58"/>
                  </a:cubicBezTo>
                  <a:cubicBezTo>
                    <a:pt x="79" y="58"/>
                    <a:pt x="80" y="58"/>
                    <a:pt x="80" y="58"/>
                  </a:cubicBezTo>
                  <a:close/>
                  <a:moveTo>
                    <a:pt x="66" y="203"/>
                  </a:moveTo>
                  <a:cubicBezTo>
                    <a:pt x="74" y="194"/>
                    <a:pt x="74" y="194"/>
                    <a:pt x="74" y="194"/>
                  </a:cubicBezTo>
                  <a:cubicBezTo>
                    <a:pt x="74" y="194"/>
                    <a:pt x="73" y="194"/>
                    <a:pt x="73" y="195"/>
                  </a:cubicBezTo>
                  <a:lnTo>
                    <a:pt x="66" y="203"/>
                  </a:lnTo>
                  <a:close/>
                  <a:moveTo>
                    <a:pt x="57" y="201"/>
                  </a:moveTo>
                  <a:cubicBezTo>
                    <a:pt x="63" y="196"/>
                    <a:pt x="63" y="196"/>
                    <a:pt x="63" y="196"/>
                  </a:cubicBezTo>
                  <a:cubicBezTo>
                    <a:pt x="64" y="196"/>
                    <a:pt x="64" y="195"/>
                    <a:pt x="65" y="195"/>
                  </a:cubicBezTo>
                  <a:cubicBezTo>
                    <a:pt x="63" y="195"/>
                    <a:pt x="62" y="195"/>
                    <a:pt x="61" y="196"/>
                  </a:cubicBezTo>
                  <a:lnTo>
                    <a:pt x="57" y="201"/>
                  </a:lnTo>
                  <a:close/>
                  <a:moveTo>
                    <a:pt x="77" y="200"/>
                  </a:moveTo>
                  <a:cubicBezTo>
                    <a:pt x="80" y="197"/>
                    <a:pt x="82" y="195"/>
                    <a:pt x="85" y="192"/>
                  </a:cubicBezTo>
                  <a:cubicBezTo>
                    <a:pt x="84" y="192"/>
                    <a:pt x="83" y="193"/>
                    <a:pt x="82" y="193"/>
                  </a:cubicBezTo>
                  <a:cubicBezTo>
                    <a:pt x="81" y="195"/>
                    <a:pt x="79" y="197"/>
                    <a:pt x="77" y="199"/>
                  </a:cubicBezTo>
                  <a:cubicBezTo>
                    <a:pt x="78" y="199"/>
                    <a:pt x="77" y="200"/>
                    <a:pt x="77" y="200"/>
                  </a:cubicBezTo>
                  <a:close/>
                  <a:moveTo>
                    <a:pt x="69" y="68"/>
                  </a:moveTo>
                  <a:cubicBezTo>
                    <a:pt x="69" y="68"/>
                    <a:pt x="69" y="68"/>
                    <a:pt x="69" y="68"/>
                  </a:cubicBezTo>
                  <a:cubicBezTo>
                    <a:pt x="70" y="66"/>
                    <a:pt x="71" y="64"/>
                    <a:pt x="73" y="61"/>
                  </a:cubicBezTo>
                  <a:cubicBezTo>
                    <a:pt x="70" y="63"/>
                    <a:pt x="69" y="65"/>
                    <a:pt x="67" y="67"/>
                  </a:cubicBezTo>
                  <a:cubicBezTo>
                    <a:pt x="67" y="68"/>
                    <a:pt x="68" y="68"/>
                    <a:pt x="69" y="68"/>
                  </a:cubicBezTo>
                  <a:close/>
                  <a:moveTo>
                    <a:pt x="65" y="127"/>
                  </a:moveTo>
                  <a:cubicBezTo>
                    <a:pt x="67" y="125"/>
                    <a:pt x="68" y="124"/>
                    <a:pt x="70" y="121"/>
                  </a:cubicBezTo>
                  <a:cubicBezTo>
                    <a:pt x="67" y="123"/>
                    <a:pt x="66" y="124"/>
                    <a:pt x="64" y="126"/>
                  </a:cubicBezTo>
                  <a:lnTo>
                    <a:pt x="65" y="127"/>
                  </a:lnTo>
                  <a:close/>
                  <a:moveTo>
                    <a:pt x="64" y="67"/>
                  </a:moveTo>
                  <a:cubicBezTo>
                    <a:pt x="66" y="65"/>
                    <a:pt x="67" y="62"/>
                    <a:pt x="69" y="60"/>
                  </a:cubicBezTo>
                  <a:cubicBezTo>
                    <a:pt x="67" y="62"/>
                    <a:pt x="65" y="64"/>
                    <a:pt x="63" y="67"/>
                  </a:cubicBezTo>
                  <a:cubicBezTo>
                    <a:pt x="63" y="67"/>
                    <a:pt x="64" y="67"/>
                    <a:pt x="64" y="67"/>
                  </a:cubicBezTo>
                  <a:close/>
                  <a:moveTo>
                    <a:pt x="101" y="23"/>
                  </a:moveTo>
                  <a:cubicBezTo>
                    <a:pt x="107" y="17"/>
                    <a:pt x="107" y="17"/>
                    <a:pt x="107" y="17"/>
                  </a:cubicBezTo>
                  <a:cubicBezTo>
                    <a:pt x="107" y="16"/>
                    <a:pt x="106" y="16"/>
                    <a:pt x="105" y="16"/>
                  </a:cubicBezTo>
                  <a:cubicBezTo>
                    <a:pt x="104" y="19"/>
                    <a:pt x="102" y="20"/>
                    <a:pt x="101" y="23"/>
                  </a:cubicBezTo>
                  <a:close/>
                  <a:moveTo>
                    <a:pt x="78" y="72"/>
                  </a:moveTo>
                  <a:cubicBezTo>
                    <a:pt x="79" y="71"/>
                    <a:pt x="81" y="70"/>
                    <a:pt x="82" y="69"/>
                  </a:cubicBezTo>
                  <a:cubicBezTo>
                    <a:pt x="82" y="68"/>
                    <a:pt x="83" y="66"/>
                    <a:pt x="83" y="65"/>
                  </a:cubicBezTo>
                  <a:cubicBezTo>
                    <a:pt x="83" y="64"/>
                    <a:pt x="83" y="63"/>
                    <a:pt x="82" y="63"/>
                  </a:cubicBezTo>
                  <a:cubicBezTo>
                    <a:pt x="82" y="64"/>
                    <a:pt x="83" y="64"/>
                    <a:pt x="83" y="65"/>
                  </a:cubicBezTo>
                  <a:cubicBezTo>
                    <a:pt x="81" y="68"/>
                    <a:pt x="80" y="70"/>
                    <a:pt x="78" y="72"/>
                  </a:cubicBezTo>
                  <a:close/>
                  <a:moveTo>
                    <a:pt x="38" y="117"/>
                  </a:moveTo>
                  <a:cubicBezTo>
                    <a:pt x="41" y="115"/>
                    <a:pt x="43" y="112"/>
                    <a:pt x="45" y="108"/>
                  </a:cubicBezTo>
                  <a:cubicBezTo>
                    <a:pt x="45" y="108"/>
                    <a:pt x="44" y="108"/>
                    <a:pt x="44" y="108"/>
                  </a:cubicBezTo>
                  <a:cubicBezTo>
                    <a:pt x="42" y="111"/>
                    <a:pt x="39" y="114"/>
                    <a:pt x="38" y="117"/>
                  </a:cubicBezTo>
                  <a:close/>
                  <a:moveTo>
                    <a:pt x="39" y="102"/>
                  </a:moveTo>
                  <a:cubicBezTo>
                    <a:pt x="39" y="102"/>
                    <a:pt x="40" y="102"/>
                    <a:pt x="40" y="102"/>
                  </a:cubicBezTo>
                  <a:cubicBezTo>
                    <a:pt x="42" y="99"/>
                    <a:pt x="44" y="96"/>
                    <a:pt x="46" y="93"/>
                  </a:cubicBezTo>
                  <a:cubicBezTo>
                    <a:pt x="40" y="100"/>
                    <a:pt x="40" y="100"/>
                    <a:pt x="40" y="100"/>
                  </a:cubicBezTo>
                  <a:cubicBezTo>
                    <a:pt x="39" y="101"/>
                    <a:pt x="38" y="102"/>
                    <a:pt x="38" y="104"/>
                  </a:cubicBezTo>
                  <a:cubicBezTo>
                    <a:pt x="39" y="104"/>
                    <a:pt x="39" y="103"/>
                    <a:pt x="39" y="102"/>
                  </a:cubicBezTo>
                  <a:close/>
                  <a:moveTo>
                    <a:pt x="111" y="111"/>
                  </a:moveTo>
                  <a:cubicBezTo>
                    <a:pt x="114" y="108"/>
                    <a:pt x="118" y="106"/>
                    <a:pt x="121" y="103"/>
                  </a:cubicBezTo>
                  <a:cubicBezTo>
                    <a:pt x="121" y="103"/>
                    <a:pt x="121" y="101"/>
                    <a:pt x="120" y="102"/>
                  </a:cubicBezTo>
                  <a:cubicBezTo>
                    <a:pt x="117" y="105"/>
                    <a:pt x="114" y="108"/>
                    <a:pt x="111" y="111"/>
                  </a:cubicBezTo>
                  <a:close/>
                  <a:moveTo>
                    <a:pt x="16" y="197"/>
                  </a:moveTo>
                  <a:cubicBezTo>
                    <a:pt x="26" y="188"/>
                    <a:pt x="26" y="188"/>
                    <a:pt x="26" y="188"/>
                  </a:cubicBezTo>
                  <a:cubicBezTo>
                    <a:pt x="27" y="187"/>
                    <a:pt x="26" y="187"/>
                    <a:pt x="25" y="187"/>
                  </a:cubicBezTo>
                  <a:cubicBezTo>
                    <a:pt x="16" y="196"/>
                    <a:pt x="16" y="196"/>
                    <a:pt x="16" y="196"/>
                  </a:cubicBezTo>
                  <a:cubicBezTo>
                    <a:pt x="15" y="196"/>
                    <a:pt x="16" y="198"/>
                    <a:pt x="16" y="197"/>
                  </a:cubicBezTo>
                  <a:close/>
                  <a:moveTo>
                    <a:pt x="49" y="207"/>
                  </a:moveTo>
                  <a:cubicBezTo>
                    <a:pt x="50" y="207"/>
                    <a:pt x="50" y="206"/>
                    <a:pt x="50" y="206"/>
                  </a:cubicBezTo>
                  <a:cubicBezTo>
                    <a:pt x="52" y="204"/>
                    <a:pt x="55" y="201"/>
                    <a:pt x="57" y="199"/>
                  </a:cubicBezTo>
                  <a:cubicBezTo>
                    <a:pt x="48" y="206"/>
                    <a:pt x="48" y="206"/>
                    <a:pt x="48" y="206"/>
                  </a:cubicBezTo>
                  <a:cubicBezTo>
                    <a:pt x="47" y="207"/>
                    <a:pt x="49" y="206"/>
                    <a:pt x="49" y="207"/>
                  </a:cubicBezTo>
                  <a:close/>
                  <a:moveTo>
                    <a:pt x="10" y="185"/>
                  </a:moveTo>
                  <a:cubicBezTo>
                    <a:pt x="13" y="181"/>
                    <a:pt x="16" y="177"/>
                    <a:pt x="19" y="174"/>
                  </a:cubicBezTo>
                  <a:cubicBezTo>
                    <a:pt x="16" y="177"/>
                    <a:pt x="12" y="181"/>
                    <a:pt x="9" y="186"/>
                  </a:cubicBezTo>
                  <a:cubicBezTo>
                    <a:pt x="10" y="186"/>
                    <a:pt x="10" y="185"/>
                    <a:pt x="10" y="185"/>
                  </a:cubicBezTo>
                  <a:close/>
                  <a:moveTo>
                    <a:pt x="61" y="125"/>
                  </a:moveTo>
                  <a:cubicBezTo>
                    <a:pt x="61" y="125"/>
                    <a:pt x="61" y="124"/>
                    <a:pt x="61" y="124"/>
                  </a:cubicBezTo>
                  <a:cubicBezTo>
                    <a:pt x="63" y="123"/>
                    <a:pt x="64" y="121"/>
                    <a:pt x="65" y="119"/>
                  </a:cubicBezTo>
                  <a:cubicBezTo>
                    <a:pt x="63" y="120"/>
                    <a:pt x="61" y="122"/>
                    <a:pt x="59" y="125"/>
                  </a:cubicBezTo>
                  <a:lnTo>
                    <a:pt x="61" y="125"/>
                  </a:lnTo>
                  <a:close/>
                  <a:moveTo>
                    <a:pt x="36" y="198"/>
                  </a:moveTo>
                  <a:cubicBezTo>
                    <a:pt x="39" y="196"/>
                    <a:pt x="42" y="194"/>
                    <a:pt x="44" y="193"/>
                  </a:cubicBezTo>
                  <a:cubicBezTo>
                    <a:pt x="41" y="192"/>
                    <a:pt x="41" y="192"/>
                    <a:pt x="41" y="192"/>
                  </a:cubicBezTo>
                  <a:cubicBezTo>
                    <a:pt x="40" y="194"/>
                    <a:pt x="38" y="196"/>
                    <a:pt x="36" y="198"/>
                  </a:cubicBezTo>
                  <a:close/>
                  <a:moveTo>
                    <a:pt x="110" y="106"/>
                  </a:moveTo>
                  <a:cubicBezTo>
                    <a:pt x="113" y="104"/>
                    <a:pt x="115" y="102"/>
                    <a:pt x="117" y="100"/>
                  </a:cubicBezTo>
                  <a:cubicBezTo>
                    <a:pt x="119" y="99"/>
                    <a:pt x="118" y="98"/>
                    <a:pt x="117" y="98"/>
                  </a:cubicBezTo>
                  <a:cubicBezTo>
                    <a:pt x="115" y="100"/>
                    <a:pt x="111" y="104"/>
                    <a:pt x="110" y="106"/>
                  </a:cubicBezTo>
                  <a:close/>
                  <a:moveTo>
                    <a:pt x="64" y="22"/>
                  </a:moveTo>
                  <a:cubicBezTo>
                    <a:pt x="66" y="19"/>
                    <a:pt x="69" y="15"/>
                    <a:pt x="72" y="12"/>
                  </a:cubicBezTo>
                  <a:cubicBezTo>
                    <a:pt x="70" y="12"/>
                    <a:pt x="69" y="12"/>
                    <a:pt x="68" y="14"/>
                  </a:cubicBezTo>
                  <a:cubicBezTo>
                    <a:pt x="67" y="16"/>
                    <a:pt x="66" y="19"/>
                    <a:pt x="64" y="21"/>
                  </a:cubicBezTo>
                  <a:cubicBezTo>
                    <a:pt x="64" y="21"/>
                    <a:pt x="64" y="22"/>
                    <a:pt x="64" y="22"/>
                  </a:cubicBezTo>
                  <a:close/>
                  <a:moveTo>
                    <a:pt x="114" y="40"/>
                  </a:moveTo>
                  <a:cubicBezTo>
                    <a:pt x="114" y="39"/>
                    <a:pt x="116" y="38"/>
                    <a:pt x="117" y="38"/>
                  </a:cubicBezTo>
                  <a:cubicBezTo>
                    <a:pt x="118" y="37"/>
                    <a:pt x="117" y="35"/>
                    <a:pt x="117" y="34"/>
                  </a:cubicBezTo>
                  <a:cubicBezTo>
                    <a:pt x="115" y="36"/>
                    <a:pt x="114" y="38"/>
                    <a:pt x="113" y="40"/>
                  </a:cubicBezTo>
                  <a:cubicBezTo>
                    <a:pt x="113" y="41"/>
                    <a:pt x="113" y="41"/>
                    <a:pt x="114" y="40"/>
                  </a:cubicBezTo>
                  <a:close/>
                  <a:moveTo>
                    <a:pt x="45" y="124"/>
                  </a:moveTo>
                  <a:cubicBezTo>
                    <a:pt x="48" y="122"/>
                    <a:pt x="50" y="119"/>
                    <a:pt x="53" y="116"/>
                  </a:cubicBezTo>
                  <a:cubicBezTo>
                    <a:pt x="52" y="116"/>
                    <a:pt x="51" y="116"/>
                    <a:pt x="51" y="117"/>
                  </a:cubicBezTo>
                  <a:cubicBezTo>
                    <a:pt x="43" y="124"/>
                    <a:pt x="43" y="124"/>
                    <a:pt x="43" y="124"/>
                  </a:cubicBezTo>
                  <a:cubicBezTo>
                    <a:pt x="44" y="124"/>
                    <a:pt x="44" y="124"/>
                    <a:pt x="45" y="124"/>
                  </a:cubicBezTo>
                  <a:close/>
                  <a:moveTo>
                    <a:pt x="12" y="187"/>
                  </a:moveTo>
                  <a:cubicBezTo>
                    <a:pt x="19" y="182"/>
                    <a:pt x="19" y="182"/>
                    <a:pt x="19" y="182"/>
                  </a:cubicBezTo>
                  <a:cubicBezTo>
                    <a:pt x="20" y="182"/>
                    <a:pt x="18" y="180"/>
                    <a:pt x="19" y="179"/>
                  </a:cubicBezTo>
                  <a:cubicBezTo>
                    <a:pt x="16" y="182"/>
                    <a:pt x="14" y="184"/>
                    <a:pt x="12" y="187"/>
                  </a:cubicBezTo>
                  <a:close/>
                  <a:moveTo>
                    <a:pt x="49" y="197"/>
                  </a:moveTo>
                  <a:cubicBezTo>
                    <a:pt x="53" y="194"/>
                    <a:pt x="53" y="194"/>
                    <a:pt x="53" y="194"/>
                  </a:cubicBezTo>
                  <a:cubicBezTo>
                    <a:pt x="50" y="194"/>
                    <a:pt x="48" y="194"/>
                    <a:pt x="45" y="193"/>
                  </a:cubicBezTo>
                  <a:cubicBezTo>
                    <a:pt x="46" y="193"/>
                    <a:pt x="46" y="194"/>
                    <a:pt x="45" y="195"/>
                  </a:cubicBezTo>
                  <a:cubicBezTo>
                    <a:pt x="44" y="196"/>
                    <a:pt x="43" y="197"/>
                    <a:pt x="42" y="198"/>
                  </a:cubicBezTo>
                  <a:cubicBezTo>
                    <a:pt x="44" y="197"/>
                    <a:pt x="46" y="195"/>
                    <a:pt x="48" y="194"/>
                  </a:cubicBezTo>
                  <a:cubicBezTo>
                    <a:pt x="49" y="194"/>
                    <a:pt x="50" y="195"/>
                    <a:pt x="49" y="196"/>
                  </a:cubicBezTo>
                  <a:cubicBezTo>
                    <a:pt x="49" y="196"/>
                    <a:pt x="49" y="197"/>
                    <a:pt x="49" y="197"/>
                  </a:cubicBezTo>
                  <a:close/>
                  <a:moveTo>
                    <a:pt x="58" y="23"/>
                  </a:moveTo>
                  <a:cubicBezTo>
                    <a:pt x="61" y="19"/>
                    <a:pt x="63" y="16"/>
                    <a:pt x="66" y="13"/>
                  </a:cubicBezTo>
                  <a:cubicBezTo>
                    <a:pt x="64" y="14"/>
                    <a:pt x="62" y="14"/>
                    <a:pt x="61" y="15"/>
                  </a:cubicBezTo>
                  <a:cubicBezTo>
                    <a:pt x="60" y="18"/>
                    <a:pt x="59" y="20"/>
                    <a:pt x="58" y="23"/>
                  </a:cubicBezTo>
                  <a:close/>
                  <a:moveTo>
                    <a:pt x="79" y="15"/>
                  </a:moveTo>
                  <a:cubicBezTo>
                    <a:pt x="80" y="14"/>
                    <a:pt x="82" y="13"/>
                    <a:pt x="83" y="12"/>
                  </a:cubicBezTo>
                  <a:cubicBezTo>
                    <a:pt x="84" y="12"/>
                    <a:pt x="84" y="13"/>
                    <a:pt x="84" y="13"/>
                  </a:cubicBezTo>
                  <a:cubicBezTo>
                    <a:pt x="84" y="12"/>
                    <a:pt x="87" y="12"/>
                    <a:pt x="87" y="10"/>
                  </a:cubicBezTo>
                  <a:cubicBezTo>
                    <a:pt x="85" y="10"/>
                    <a:pt x="83" y="10"/>
                    <a:pt x="82" y="10"/>
                  </a:cubicBezTo>
                  <a:cubicBezTo>
                    <a:pt x="81" y="11"/>
                    <a:pt x="80" y="13"/>
                    <a:pt x="79" y="15"/>
                  </a:cubicBezTo>
                  <a:close/>
                  <a:moveTo>
                    <a:pt x="27" y="199"/>
                  </a:moveTo>
                  <a:cubicBezTo>
                    <a:pt x="30" y="195"/>
                    <a:pt x="34" y="192"/>
                    <a:pt x="38" y="191"/>
                  </a:cubicBezTo>
                  <a:cubicBezTo>
                    <a:pt x="34" y="190"/>
                    <a:pt x="34" y="190"/>
                    <a:pt x="34" y="190"/>
                  </a:cubicBezTo>
                  <a:cubicBezTo>
                    <a:pt x="32" y="192"/>
                    <a:pt x="30" y="195"/>
                    <a:pt x="27" y="198"/>
                  </a:cubicBezTo>
                  <a:cubicBezTo>
                    <a:pt x="27" y="198"/>
                    <a:pt x="27" y="198"/>
                    <a:pt x="27" y="199"/>
                  </a:cubicBezTo>
                  <a:close/>
                  <a:moveTo>
                    <a:pt x="31" y="66"/>
                  </a:moveTo>
                  <a:cubicBezTo>
                    <a:pt x="31" y="66"/>
                    <a:pt x="32" y="65"/>
                    <a:pt x="32" y="65"/>
                  </a:cubicBezTo>
                  <a:cubicBezTo>
                    <a:pt x="34" y="63"/>
                    <a:pt x="35" y="60"/>
                    <a:pt x="36" y="58"/>
                  </a:cubicBezTo>
                  <a:cubicBezTo>
                    <a:pt x="34" y="60"/>
                    <a:pt x="32" y="62"/>
                    <a:pt x="30" y="65"/>
                  </a:cubicBezTo>
                  <a:cubicBezTo>
                    <a:pt x="29" y="66"/>
                    <a:pt x="30" y="68"/>
                    <a:pt x="31" y="68"/>
                  </a:cubicBezTo>
                  <a:cubicBezTo>
                    <a:pt x="31" y="68"/>
                    <a:pt x="31" y="67"/>
                    <a:pt x="31" y="66"/>
                  </a:cubicBezTo>
                  <a:close/>
                  <a:moveTo>
                    <a:pt x="70" y="69"/>
                  </a:moveTo>
                  <a:cubicBezTo>
                    <a:pt x="73" y="68"/>
                    <a:pt x="75" y="66"/>
                    <a:pt x="76" y="64"/>
                  </a:cubicBezTo>
                  <a:cubicBezTo>
                    <a:pt x="76" y="63"/>
                    <a:pt x="75" y="62"/>
                    <a:pt x="74" y="61"/>
                  </a:cubicBezTo>
                  <a:cubicBezTo>
                    <a:pt x="71" y="68"/>
                    <a:pt x="71" y="68"/>
                    <a:pt x="71" y="68"/>
                  </a:cubicBezTo>
                  <a:cubicBezTo>
                    <a:pt x="71" y="68"/>
                    <a:pt x="70" y="70"/>
                    <a:pt x="70" y="69"/>
                  </a:cubicBezTo>
                  <a:close/>
                  <a:moveTo>
                    <a:pt x="26" y="54"/>
                  </a:moveTo>
                  <a:cubicBezTo>
                    <a:pt x="26" y="53"/>
                    <a:pt x="26" y="53"/>
                    <a:pt x="27" y="52"/>
                  </a:cubicBezTo>
                  <a:cubicBezTo>
                    <a:pt x="28" y="50"/>
                    <a:pt x="30" y="48"/>
                    <a:pt x="32" y="45"/>
                  </a:cubicBezTo>
                  <a:cubicBezTo>
                    <a:pt x="32" y="45"/>
                    <a:pt x="32" y="43"/>
                    <a:pt x="31" y="44"/>
                  </a:cubicBezTo>
                  <a:cubicBezTo>
                    <a:pt x="25" y="51"/>
                    <a:pt x="25" y="51"/>
                    <a:pt x="25" y="51"/>
                  </a:cubicBezTo>
                  <a:cubicBezTo>
                    <a:pt x="24" y="52"/>
                    <a:pt x="25" y="53"/>
                    <a:pt x="26" y="54"/>
                  </a:cubicBezTo>
                  <a:close/>
                  <a:moveTo>
                    <a:pt x="84" y="201"/>
                  </a:moveTo>
                  <a:cubicBezTo>
                    <a:pt x="89" y="196"/>
                    <a:pt x="94" y="191"/>
                    <a:pt x="97" y="186"/>
                  </a:cubicBezTo>
                  <a:cubicBezTo>
                    <a:pt x="93" y="190"/>
                    <a:pt x="89" y="195"/>
                    <a:pt x="84" y="201"/>
                  </a:cubicBezTo>
                  <a:cubicBezTo>
                    <a:pt x="85" y="201"/>
                    <a:pt x="84" y="202"/>
                    <a:pt x="84" y="201"/>
                  </a:cubicBezTo>
                  <a:close/>
                  <a:moveTo>
                    <a:pt x="43" y="206"/>
                  </a:moveTo>
                  <a:cubicBezTo>
                    <a:pt x="44" y="206"/>
                    <a:pt x="44" y="206"/>
                    <a:pt x="44" y="206"/>
                  </a:cubicBezTo>
                  <a:cubicBezTo>
                    <a:pt x="52" y="197"/>
                    <a:pt x="52" y="197"/>
                    <a:pt x="52" y="197"/>
                  </a:cubicBezTo>
                  <a:cubicBezTo>
                    <a:pt x="53" y="197"/>
                    <a:pt x="53" y="197"/>
                    <a:pt x="52" y="197"/>
                  </a:cubicBezTo>
                  <a:cubicBezTo>
                    <a:pt x="49" y="200"/>
                    <a:pt x="45" y="202"/>
                    <a:pt x="42" y="206"/>
                  </a:cubicBezTo>
                  <a:cubicBezTo>
                    <a:pt x="42" y="206"/>
                    <a:pt x="43" y="206"/>
                    <a:pt x="43" y="206"/>
                  </a:cubicBezTo>
                  <a:close/>
                  <a:moveTo>
                    <a:pt x="72" y="134"/>
                  </a:moveTo>
                  <a:cubicBezTo>
                    <a:pt x="74" y="134"/>
                    <a:pt x="74" y="132"/>
                    <a:pt x="74" y="131"/>
                  </a:cubicBezTo>
                  <a:cubicBezTo>
                    <a:pt x="74" y="131"/>
                    <a:pt x="72" y="130"/>
                    <a:pt x="72" y="130"/>
                  </a:cubicBezTo>
                  <a:cubicBezTo>
                    <a:pt x="71" y="129"/>
                    <a:pt x="72" y="127"/>
                    <a:pt x="72" y="126"/>
                  </a:cubicBezTo>
                  <a:cubicBezTo>
                    <a:pt x="71" y="127"/>
                    <a:pt x="69" y="128"/>
                    <a:pt x="68" y="129"/>
                  </a:cubicBezTo>
                  <a:cubicBezTo>
                    <a:pt x="68" y="129"/>
                    <a:pt x="69" y="130"/>
                    <a:pt x="70" y="130"/>
                  </a:cubicBezTo>
                  <a:cubicBezTo>
                    <a:pt x="71" y="131"/>
                    <a:pt x="72" y="133"/>
                    <a:pt x="72" y="134"/>
                  </a:cubicBezTo>
                  <a:close/>
                  <a:moveTo>
                    <a:pt x="100" y="31"/>
                  </a:moveTo>
                  <a:cubicBezTo>
                    <a:pt x="103" y="28"/>
                    <a:pt x="106" y="24"/>
                    <a:pt x="110" y="21"/>
                  </a:cubicBezTo>
                  <a:cubicBezTo>
                    <a:pt x="111" y="20"/>
                    <a:pt x="109" y="19"/>
                    <a:pt x="108" y="18"/>
                  </a:cubicBezTo>
                  <a:cubicBezTo>
                    <a:pt x="106" y="23"/>
                    <a:pt x="102" y="28"/>
                    <a:pt x="100" y="31"/>
                  </a:cubicBezTo>
                  <a:close/>
                  <a:moveTo>
                    <a:pt x="103" y="34"/>
                  </a:moveTo>
                  <a:cubicBezTo>
                    <a:pt x="106" y="32"/>
                    <a:pt x="109" y="28"/>
                    <a:pt x="113" y="25"/>
                  </a:cubicBezTo>
                  <a:cubicBezTo>
                    <a:pt x="113" y="25"/>
                    <a:pt x="112" y="24"/>
                    <a:pt x="112" y="22"/>
                  </a:cubicBezTo>
                  <a:cubicBezTo>
                    <a:pt x="109" y="27"/>
                    <a:pt x="105" y="30"/>
                    <a:pt x="103" y="34"/>
                  </a:cubicBezTo>
                  <a:close/>
                  <a:moveTo>
                    <a:pt x="13" y="196"/>
                  </a:moveTo>
                  <a:cubicBezTo>
                    <a:pt x="17" y="193"/>
                    <a:pt x="20" y="189"/>
                    <a:pt x="24" y="186"/>
                  </a:cubicBezTo>
                  <a:cubicBezTo>
                    <a:pt x="24" y="186"/>
                    <a:pt x="23" y="185"/>
                    <a:pt x="23" y="186"/>
                  </a:cubicBezTo>
                  <a:cubicBezTo>
                    <a:pt x="19" y="188"/>
                    <a:pt x="15" y="192"/>
                    <a:pt x="11" y="195"/>
                  </a:cubicBezTo>
                  <a:lnTo>
                    <a:pt x="13" y="196"/>
                  </a:lnTo>
                  <a:close/>
                  <a:moveTo>
                    <a:pt x="44" y="71"/>
                  </a:moveTo>
                  <a:cubicBezTo>
                    <a:pt x="45" y="70"/>
                    <a:pt x="47" y="69"/>
                    <a:pt x="49" y="69"/>
                  </a:cubicBezTo>
                  <a:cubicBezTo>
                    <a:pt x="50" y="69"/>
                    <a:pt x="51" y="67"/>
                    <a:pt x="52" y="65"/>
                  </a:cubicBezTo>
                  <a:cubicBezTo>
                    <a:pt x="53" y="65"/>
                    <a:pt x="55" y="63"/>
                    <a:pt x="54" y="63"/>
                  </a:cubicBezTo>
                  <a:cubicBezTo>
                    <a:pt x="53" y="64"/>
                    <a:pt x="50" y="64"/>
                    <a:pt x="49" y="64"/>
                  </a:cubicBezTo>
                  <a:cubicBezTo>
                    <a:pt x="47" y="65"/>
                    <a:pt x="45" y="68"/>
                    <a:pt x="44" y="70"/>
                  </a:cubicBezTo>
                  <a:cubicBezTo>
                    <a:pt x="43" y="71"/>
                    <a:pt x="43" y="72"/>
                    <a:pt x="44" y="71"/>
                  </a:cubicBezTo>
                  <a:close/>
                  <a:moveTo>
                    <a:pt x="28" y="203"/>
                  </a:moveTo>
                  <a:cubicBezTo>
                    <a:pt x="32" y="200"/>
                    <a:pt x="36" y="196"/>
                    <a:pt x="39" y="192"/>
                  </a:cubicBezTo>
                  <a:cubicBezTo>
                    <a:pt x="34" y="194"/>
                    <a:pt x="30" y="198"/>
                    <a:pt x="26" y="202"/>
                  </a:cubicBezTo>
                  <a:cubicBezTo>
                    <a:pt x="27" y="202"/>
                    <a:pt x="28" y="202"/>
                    <a:pt x="28" y="203"/>
                  </a:cubicBezTo>
                  <a:close/>
                  <a:moveTo>
                    <a:pt x="106" y="39"/>
                  </a:moveTo>
                  <a:cubicBezTo>
                    <a:pt x="110" y="37"/>
                    <a:pt x="113" y="35"/>
                    <a:pt x="116" y="32"/>
                  </a:cubicBezTo>
                  <a:cubicBezTo>
                    <a:pt x="116" y="31"/>
                    <a:pt x="115" y="29"/>
                    <a:pt x="114" y="28"/>
                  </a:cubicBezTo>
                  <a:cubicBezTo>
                    <a:pt x="107" y="38"/>
                    <a:pt x="107" y="38"/>
                    <a:pt x="107" y="38"/>
                  </a:cubicBezTo>
                  <a:cubicBezTo>
                    <a:pt x="107" y="39"/>
                    <a:pt x="105" y="40"/>
                    <a:pt x="106" y="39"/>
                  </a:cubicBezTo>
                  <a:close/>
                  <a:moveTo>
                    <a:pt x="76" y="204"/>
                  </a:moveTo>
                  <a:cubicBezTo>
                    <a:pt x="77" y="203"/>
                    <a:pt x="80" y="203"/>
                    <a:pt x="81" y="203"/>
                  </a:cubicBezTo>
                  <a:cubicBezTo>
                    <a:pt x="84" y="198"/>
                    <a:pt x="88" y="194"/>
                    <a:pt x="92" y="190"/>
                  </a:cubicBezTo>
                  <a:cubicBezTo>
                    <a:pt x="90" y="189"/>
                    <a:pt x="89" y="190"/>
                    <a:pt x="89" y="190"/>
                  </a:cubicBezTo>
                  <a:lnTo>
                    <a:pt x="76" y="204"/>
                  </a:lnTo>
                  <a:close/>
                  <a:moveTo>
                    <a:pt x="22" y="200"/>
                  </a:moveTo>
                  <a:cubicBezTo>
                    <a:pt x="22" y="200"/>
                    <a:pt x="23" y="200"/>
                    <a:pt x="23" y="200"/>
                  </a:cubicBezTo>
                  <a:cubicBezTo>
                    <a:pt x="26" y="196"/>
                    <a:pt x="29" y="193"/>
                    <a:pt x="32" y="189"/>
                  </a:cubicBezTo>
                  <a:cubicBezTo>
                    <a:pt x="32" y="189"/>
                    <a:pt x="31" y="189"/>
                    <a:pt x="31" y="189"/>
                  </a:cubicBezTo>
                  <a:cubicBezTo>
                    <a:pt x="27" y="192"/>
                    <a:pt x="23" y="195"/>
                    <a:pt x="19" y="199"/>
                  </a:cubicBezTo>
                  <a:cubicBezTo>
                    <a:pt x="20" y="199"/>
                    <a:pt x="21" y="199"/>
                    <a:pt x="22" y="200"/>
                  </a:cubicBezTo>
                  <a:close/>
                  <a:moveTo>
                    <a:pt x="66" y="205"/>
                  </a:moveTo>
                  <a:cubicBezTo>
                    <a:pt x="67" y="205"/>
                    <a:pt x="70" y="205"/>
                    <a:pt x="71" y="204"/>
                  </a:cubicBezTo>
                  <a:cubicBezTo>
                    <a:pt x="74" y="201"/>
                    <a:pt x="77" y="197"/>
                    <a:pt x="80" y="193"/>
                  </a:cubicBezTo>
                  <a:cubicBezTo>
                    <a:pt x="79" y="194"/>
                    <a:pt x="77" y="193"/>
                    <a:pt x="77" y="194"/>
                  </a:cubicBezTo>
                  <a:cubicBezTo>
                    <a:pt x="73" y="198"/>
                    <a:pt x="70" y="201"/>
                    <a:pt x="66" y="205"/>
                  </a:cubicBezTo>
                  <a:cubicBezTo>
                    <a:pt x="66" y="205"/>
                    <a:pt x="65" y="206"/>
                    <a:pt x="66" y="205"/>
                  </a:cubicBezTo>
                  <a:close/>
                  <a:moveTo>
                    <a:pt x="55" y="207"/>
                  </a:moveTo>
                  <a:cubicBezTo>
                    <a:pt x="57" y="206"/>
                    <a:pt x="59" y="206"/>
                    <a:pt x="60" y="206"/>
                  </a:cubicBezTo>
                  <a:cubicBezTo>
                    <a:pt x="70" y="195"/>
                    <a:pt x="70" y="195"/>
                    <a:pt x="70" y="195"/>
                  </a:cubicBezTo>
                  <a:cubicBezTo>
                    <a:pt x="69" y="195"/>
                    <a:pt x="68" y="194"/>
                    <a:pt x="67" y="195"/>
                  </a:cubicBezTo>
                  <a:cubicBezTo>
                    <a:pt x="55" y="205"/>
                    <a:pt x="55" y="205"/>
                    <a:pt x="55" y="205"/>
                  </a:cubicBezTo>
                  <a:cubicBezTo>
                    <a:pt x="55" y="205"/>
                    <a:pt x="54" y="207"/>
                    <a:pt x="55" y="207"/>
                  </a:cubicBezTo>
                  <a:close/>
                  <a:moveTo>
                    <a:pt x="32" y="70"/>
                  </a:moveTo>
                  <a:cubicBezTo>
                    <a:pt x="32" y="70"/>
                    <a:pt x="33" y="69"/>
                    <a:pt x="33" y="69"/>
                  </a:cubicBezTo>
                  <a:cubicBezTo>
                    <a:pt x="34" y="67"/>
                    <a:pt x="35" y="65"/>
                    <a:pt x="36" y="64"/>
                  </a:cubicBezTo>
                  <a:cubicBezTo>
                    <a:pt x="37" y="63"/>
                    <a:pt x="38" y="61"/>
                    <a:pt x="40" y="61"/>
                  </a:cubicBezTo>
                  <a:cubicBezTo>
                    <a:pt x="40" y="60"/>
                    <a:pt x="41" y="59"/>
                    <a:pt x="41" y="59"/>
                  </a:cubicBezTo>
                  <a:cubicBezTo>
                    <a:pt x="40" y="54"/>
                    <a:pt x="38" y="50"/>
                    <a:pt x="34" y="47"/>
                  </a:cubicBezTo>
                  <a:cubicBezTo>
                    <a:pt x="33" y="51"/>
                    <a:pt x="30" y="55"/>
                    <a:pt x="27" y="59"/>
                  </a:cubicBezTo>
                  <a:cubicBezTo>
                    <a:pt x="30" y="56"/>
                    <a:pt x="32" y="53"/>
                    <a:pt x="34" y="51"/>
                  </a:cubicBezTo>
                  <a:cubicBezTo>
                    <a:pt x="35" y="51"/>
                    <a:pt x="36" y="51"/>
                    <a:pt x="36" y="51"/>
                  </a:cubicBezTo>
                  <a:cubicBezTo>
                    <a:pt x="35" y="54"/>
                    <a:pt x="34" y="56"/>
                    <a:pt x="33" y="59"/>
                  </a:cubicBezTo>
                  <a:cubicBezTo>
                    <a:pt x="34" y="58"/>
                    <a:pt x="35" y="57"/>
                    <a:pt x="36" y="56"/>
                  </a:cubicBezTo>
                  <a:cubicBezTo>
                    <a:pt x="36" y="55"/>
                    <a:pt x="38" y="55"/>
                    <a:pt x="38" y="56"/>
                  </a:cubicBezTo>
                  <a:cubicBezTo>
                    <a:pt x="39" y="57"/>
                    <a:pt x="38" y="59"/>
                    <a:pt x="37" y="60"/>
                  </a:cubicBezTo>
                  <a:cubicBezTo>
                    <a:pt x="35" y="64"/>
                    <a:pt x="33" y="67"/>
                    <a:pt x="31" y="70"/>
                  </a:cubicBezTo>
                  <a:cubicBezTo>
                    <a:pt x="32" y="70"/>
                    <a:pt x="32" y="70"/>
                    <a:pt x="32" y="70"/>
                  </a:cubicBezTo>
                  <a:close/>
                  <a:moveTo>
                    <a:pt x="89" y="200"/>
                  </a:moveTo>
                  <a:cubicBezTo>
                    <a:pt x="99" y="194"/>
                    <a:pt x="108" y="185"/>
                    <a:pt x="114" y="171"/>
                  </a:cubicBezTo>
                  <a:cubicBezTo>
                    <a:pt x="105" y="179"/>
                    <a:pt x="97" y="190"/>
                    <a:pt x="89" y="200"/>
                  </a:cubicBezTo>
                  <a:close/>
                  <a:moveTo>
                    <a:pt x="124" y="113"/>
                  </a:moveTo>
                  <a:cubicBezTo>
                    <a:pt x="124" y="113"/>
                    <a:pt x="123" y="113"/>
                    <a:pt x="123" y="113"/>
                  </a:cubicBezTo>
                  <a:cubicBezTo>
                    <a:pt x="119" y="116"/>
                    <a:pt x="115" y="119"/>
                    <a:pt x="111" y="123"/>
                  </a:cubicBezTo>
                  <a:cubicBezTo>
                    <a:pt x="111" y="123"/>
                    <a:pt x="109" y="123"/>
                    <a:pt x="109" y="122"/>
                  </a:cubicBezTo>
                  <a:cubicBezTo>
                    <a:pt x="109" y="122"/>
                    <a:pt x="110" y="121"/>
                    <a:pt x="110" y="121"/>
                  </a:cubicBezTo>
                  <a:cubicBezTo>
                    <a:pt x="114" y="117"/>
                    <a:pt x="118" y="114"/>
                    <a:pt x="122" y="109"/>
                  </a:cubicBezTo>
                  <a:cubicBezTo>
                    <a:pt x="117" y="113"/>
                    <a:pt x="114" y="116"/>
                    <a:pt x="110" y="119"/>
                  </a:cubicBezTo>
                  <a:cubicBezTo>
                    <a:pt x="109" y="119"/>
                    <a:pt x="108" y="118"/>
                    <a:pt x="109" y="117"/>
                  </a:cubicBezTo>
                  <a:cubicBezTo>
                    <a:pt x="112" y="114"/>
                    <a:pt x="115" y="111"/>
                    <a:pt x="118" y="107"/>
                  </a:cubicBezTo>
                  <a:cubicBezTo>
                    <a:pt x="119" y="107"/>
                    <a:pt x="119" y="107"/>
                    <a:pt x="119" y="106"/>
                  </a:cubicBezTo>
                  <a:cubicBezTo>
                    <a:pt x="118" y="106"/>
                    <a:pt x="118" y="107"/>
                    <a:pt x="118" y="107"/>
                  </a:cubicBezTo>
                  <a:cubicBezTo>
                    <a:pt x="118" y="107"/>
                    <a:pt x="118" y="107"/>
                    <a:pt x="118" y="107"/>
                  </a:cubicBezTo>
                  <a:cubicBezTo>
                    <a:pt x="113" y="111"/>
                    <a:pt x="113" y="111"/>
                    <a:pt x="113" y="111"/>
                  </a:cubicBezTo>
                  <a:cubicBezTo>
                    <a:pt x="111" y="113"/>
                    <a:pt x="109" y="114"/>
                    <a:pt x="108" y="115"/>
                  </a:cubicBezTo>
                  <a:cubicBezTo>
                    <a:pt x="107" y="115"/>
                    <a:pt x="106" y="114"/>
                    <a:pt x="107" y="113"/>
                  </a:cubicBezTo>
                  <a:cubicBezTo>
                    <a:pt x="119" y="101"/>
                    <a:pt x="119" y="101"/>
                    <a:pt x="119" y="101"/>
                  </a:cubicBezTo>
                  <a:cubicBezTo>
                    <a:pt x="119" y="101"/>
                    <a:pt x="120" y="100"/>
                    <a:pt x="119" y="101"/>
                  </a:cubicBezTo>
                  <a:cubicBezTo>
                    <a:pt x="115" y="104"/>
                    <a:pt x="112" y="106"/>
                    <a:pt x="109" y="108"/>
                  </a:cubicBezTo>
                  <a:cubicBezTo>
                    <a:pt x="108" y="109"/>
                    <a:pt x="106" y="108"/>
                    <a:pt x="107" y="107"/>
                  </a:cubicBezTo>
                  <a:cubicBezTo>
                    <a:pt x="109" y="104"/>
                    <a:pt x="112" y="101"/>
                    <a:pt x="115" y="98"/>
                  </a:cubicBezTo>
                  <a:cubicBezTo>
                    <a:pt x="112" y="100"/>
                    <a:pt x="110" y="102"/>
                    <a:pt x="107" y="103"/>
                  </a:cubicBezTo>
                  <a:cubicBezTo>
                    <a:pt x="106" y="104"/>
                    <a:pt x="106" y="103"/>
                    <a:pt x="106" y="102"/>
                  </a:cubicBezTo>
                  <a:cubicBezTo>
                    <a:pt x="108" y="100"/>
                    <a:pt x="111" y="98"/>
                    <a:pt x="114" y="94"/>
                  </a:cubicBezTo>
                  <a:cubicBezTo>
                    <a:pt x="110" y="96"/>
                    <a:pt x="108" y="98"/>
                    <a:pt x="105" y="100"/>
                  </a:cubicBezTo>
                  <a:cubicBezTo>
                    <a:pt x="104" y="100"/>
                    <a:pt x="102" y="98"/>
                    <a:pt x="103" y="97"/>
                  </a:cubicBezTo>
                  <a:cubicBezTo>
                    <a:pt x="107" y="93"/>
                    <a:pt x="107" y="93"/>
                    <a:pt x="107" y="93"/>
                  </a:cubicBezTo>
                  <a:cubicBezTo>
                    <a:pt x="105" y="92"/>
                    <a:pt x="102" y="92"/>
                    <a:pt x="100" y="91"/>
                  </a:cubicBezTo>
                  <a:cubicBezTo>
                    <a:pt x="94" y="90"/>
                    <a:pt x="89" y="92"/>
                    <a:pt x="86" y="94"/>
                  </a:cubicBezTo>
                  <a:cubicBezTo>
                    <a:pt x="85" y="94"/>
                    <a:pt x="84" y="92"/>
                    <a:pt x="85" y="92"/>
                  </a:cubicBezTo>
                  <a:cubicBezTo>
                    <a:pt x="95" y="86"/>
                    <a:pt x="95" y="86"/>
                    <a:pt x="95" y="86"/>
                  </a:cubicBezTo>
                  <a:cubicBezTo>
                    <a:pt x="96" y="86"/>
                    <a:pt x="96" y="84"/>
                    <a:pt x="97" y="83"/>
                  </a:cubicBezTo>
                  <a:cubicBezTo>
                    <a:pt x="100" y="79"/>
                    <a:pt x="103" y="75"/>
                    <a:pt x="106" y="72"/>
                  </a:cubicBezTo>
                  <a:cubicBezTo>
                    <a:pt x="110" y="67"/>
                    <a:pt x="112" y="62"/>
                    <a:pt x="115" y="57"/>
                  </a:cubicBezTo>
                  <a:cubicBezTo>
                    <a:pt x="118" y="51"/>
                    <a:pt x="119" y="43"/>
                    <a:pt x="118" y="38"/>
                  </a:cubicBezTo>
                  <a:cubicBezTo>
                    <a:pt x="116" y="39"/>
                    <a:pt x="114" y="42"/>
                    <a:pt x="112" y="42"/>
                  </a:cubicBezTo>
                  <a:cubicBezTo>
                    <a:pt x="112" y="41"/>
                    <a:pt x="112" y="40"/>
                    <a:pt x="112" y="40"/>
                  </a:cubicBezTo>
                  <a:cubicBezTo>
                    <a:pt x="112" y="38"/>
                    <a:pt x="113" y="36"/>
                    <a:pt x="114" y="35"/>
                  </a:cubicBezTo>
                  <a:cubicBezTo>
                    <a:pt x="115" y="34"/>
                    <a:pt x="115" y="34"/>
                    <a:pt x="115" y="34"/>
                  </a:cubicBezTo>
                  <a:cubicBezTo>
                    <a:pt x="114" y="35"/>
                    <a:pt x="114" y="35"/>
                    <a:pt x="114" y="35"/>
                  </a:cubicBezTo>
                  <a:cubicBezTo>
                    <a:pt x="112" y="37"/>
                    <a:pt x="109" y="39"/>
                    <a:pt x="106" y="41"/>
                  </a:cubicBezTo>
                  <a:cubicBezTo>
                    <a:pt x="106" y="41"/>
                    <a:pt x="104" y="41"/>
                    <a:pt x="105" y="40"/>
                  </a:cubicBezTo>
                  <a:cubicBezTo>
                    <a:pt x="107" y="36"/>
                    <a:pt x="110" y="32"/>
                    <a:pt x="113" y="28"/>
                  </a:cubicBezTo>
                  <a:cubicBezTo>
                    <a:pt x="113" y="28"/>
                    <a:pt x="115" y="27"/>
                    <a:pt x="113" y="25"/>
                  </a:cubicBezTo>
                  <a:cubicBezTo>
                    <a:pt x="110" y="30"/>
                    <a:pt x="106" y="34"/>
                    <a:pt x="102" y="37"/>
                  </a:cubicBezTo>
                  <a:cubicBezTo>
                    <a:pt x="101" y="36"/>
                    <a:pt x="100" y="36"/>
                    <a:pt x="101" y="35"/>
                  </a:cubicBezTo>
                  <a:cubicBezTo>
                    <a:pt x="102" y="33"/>
                    <a:pt x="103" y="32"/>
                    <a:pt x="104" y="30"/>
                  </a:cubicBezTo>
                  <a:cubicBezTo>
                    <a:pt x="106" y="27"/>
                    <a:pt x="109" y="26"/>
                    <a:pt x="111" y="22"/>
                  </a:cubicBezTo>
                  <a:cubicBezTo>
                    <a:pt x="106" y="26"/>
                    <a:pt x="101" y="31"/>
                    <a:pt x="97" y="36"/>
                  </a:cubicBezTo>
                  <a:cubicBezTo>
                    <a:pt x="96" y="37"/>
                    <a:pt x="95" y="34"/>
                    <a:pt x="96" y="34"/>
                  </a:cubicBezTo>
                  <a:cubicBezTo>
                    <a:pt x="99" y="29"/>
                    <a:pt x="103" y="24"/>
                    <a:pt x="106" y="19"/>
                  </a:cubicBezTo>
                  <a:cubicBezTo>
                    <a:pt x="95" y="32"/>
                    <a:pt x="95" y="32"/>
                    <a:pt x="95" y="32"/>
                  </a:cubicBezTo>
                  <a:cubicBezTo>
                    <a:pt x="94" y="33"/>
                    <a:pt x="93" y="33"/>
                    <a:pt x="93" y="32"/>
                  </a:cubicBezTo>
                  <a:cubicBezTo>
                    <a:pt x="92" y="30"/>
                    <a:pt x="94" y="29"/>
                    <a:pt x="95" y="28"/>
                  </a:cubicBezTo>
                  <a:cubicBezTo>
                    <a:pt x="95" y="27"/>
                    <a:pt x="96" y="27"/>
                    <a:pt x="96" y="26"/>
                  </a:cubicBezTo>
                  <a:cubicBezTo>
                    <a:pt x="98" y="25"/>
                    <a:pt x="99" y="23"/>
                    <a:pt x="100" y="21"/>
                  </a:cubicBezTo>
                  <a:cubicBezTo>
                    <a:pt x="100" y="21"/>
                    <a:pt x="101" y="20"/>
                    <a:pt x="101" y="20"/>
                  </a:cubicBezTo>
                  <a:cubicBezTo>
                    <a:pt x="101" y="20"/>
                    <a:pt x="102" y="19"/>
                    <a:pt x="102" y="18"/>
                  </a:cubicBezTo>
                  <a:cubicBezTo>
                    <a:pt x="102" y="18"/>
                    <a:pt x="101" y="19"/>
                    <a:pt x="101" y="20"/>
                  </a:cubicBezTo>
                  <a:cubicBezTo>
                    <a:pt x="99" y="21"/>
                    <a:pt x="98" y="23"/>
                    <a:pt x="96" y="25"/>
                  </a:cubicBezTo>
                  <a:cubicBezTo>
                    <a:pt x="96" y="25"/>
                    <a:pt x="96" y="26"/>
                    <a:pt x="96" y="26"/>
                  </a:cubicBezTo>
                  <a:cubicBezTo>
                    <a:pt x="95" y="26"/>
                    <a:pt x="95" y="27"/>
                    <a:pt x="95" y="28"/>
                  </a:cubicBezTo>
                  <a:cubicBezTo>
                    <a:pt x="91" y="32"/>
                    <a:pt x="91" y="32"/>
                    <a:pt x="91" y="32"/>
                  </a:cubicBezTo>
                  <a:cubicBezTo>
                    <a:pt x="90" y="33"/>
                    <a:pt x="90" y="32"/>
                    <a:pt x="89" y="32"/>
                  </a:cubicBezTo>
                  <a:cubicBezTo>
                    <a:pt x="89" y="32"/>
                    <a:pt x="89" y="31"/>
                    <a:pt x="89" y="30"/>
                  </a:cubicBezTo>
                  <a:cubicBezTo>
                    <a:pt x="93" y="25"/>
                    <a:pt x="98" y="20"/>
                    <a:pt x="101" y="15"/>
                  </a:cubicBezTo>
                  <a:cubicBezTo>
                    <a:pt x="87" y="31"/>
                    <a:pt x="87" y="31"/>
                    <a:pt x="87" y="31"/>
                  </a:cubicBezTo>
                  <a:cubicBezTo>
                    <a:pt x="87" y="31"/>
                    <a:pt x="86" y="31"/>
                    <a:pt x="86" y="30"/>
                  </a:cubicBezTo>
                  <a:cubicBezTo>
                    <a:pt x="85" y="29"/>
                    <a:pt x="86" y="29"/>
                    <a:pt x="87" y="28"/>
                  </a:cubicBezTo>
                  <a:cubicBezTo>
                    <a:pt x="91" y="23"/>
                    <a:pt x="95" y="18"/>
                    <a:pt x="99" y="11"/>
                  </a:cubicBezTo>
                  <a:cubicBezTo>
                    <a:pt x="98" y="12"/>
                    <a:pt x="98" y="12"/>
                    <a:pt x="97" y="13"/>
                  </a:cubicBezTo>
                  <a:cubicBezTo>
                    <a:pt x="92" y="18"/>
                    <a:pt x="87" y="24"/>
                    <a:pt x="82" y="30"/>
                  </a:cubicBezTo>
                  <a:cubicBezTo>
                    <a:pt x="81" y="30"/>
                    <a:pt x="81" y="29"/>
                    <a:pt x="80" y="29"/>
                  </a:cubicBezTo>
                  <a:cubicBezTo>
                    <a:pt x="85" y="23"/>
                    <a:pt x="90" y="17"/>
                    <a:pt x="94" y="11"/>
                  </a:cubicBezTo>
                  <a:cubicBezTo>
                    <a:pt x="95" y="10"/>
                    <a:pt x="93" y="11"/>
                    <a:pt x="93" y="11"/>
                  </a:cubicBezTo>
                  <a:cubicBezTo>
                    <a:pt x="87" y="16"/>
                    <a:pt x="83" y="23"/>
                    <a:pt x="78" y="28"/>
                  </a:cubicBezTo>
                  <a:cubicBezTo>
                    <a:pt x="77" y="29"/>
                    <a:pt x="76" y="28"/>
                    <a:pt x="76" y="27"/>
                  </a:cubicBezTo>
                  <a:cubicBezTo>
                    <a:pt x="80" y="22"/>
                    <a:pt x="84" y="17"/>
                    <a:pt x="88" y="12"/>
                  </a:cubicBezTo>
                  <a:cubicBezTo>
                    <a:pt x="88" y="11"/>
                    <a:pt x="88" y="11"/>
                    <a:pt x="88" y="11"/>
                  </a:cubicBezTo>
                  <a:cubicBezTo>
                    <a:pt x="88" y="12"/>
                    <a:pt x="88" y="12"/>
                    <a:pt x="88" y="12"/>
                  </a:cubicBezTo>
                  <a:cubicBezTo>
                    <a:pt x="88" y="12"/>
                    <a:pt x="87" y="12"/>
                    <a:pt x="87" y="12"/>
                  </a:cubicBezTo>
                  <a:cubicBezTo>
                    <a:pt x="82" y="17"/>
                    <a:pt x="77" y="24"/>
                    <a:pt x="73" y="29"/>
                  </a:cubicBezTo>
                  <a:cubicBezTo>
                    <a:pt x="72" y="30"/>
                    <a:pt x="71" y="30"/>
                    <a:pt x="70" y="30"/>
                  </a:cubicBezTo>
                  <a:cubicBezTo>
                    <a:pt x="71" y="29"/>
                    <a:pt x="71" y="28"/>
                    <a:pt x="72" y="27"/>
                  </a:cubicBezTo>
                  <a:cubicBezTo>
                    <a:pt x="75" y="24"/>
                    <a:pt x="78" y="20"/>
                    <a:pt x="81" y="16"/>
                  </a:cubicBezTo>
                  <a:cubicBezTo>
                    <a:pt x="79" y="17"/>
                    <a:pt x="75" y="23"/>
                    <a:pt x="72" y="26"/>
                  </a:cubicBezTo>
                  <a:cubicBezTo>
                    <a:pt x="72" y="26"/>
                    <a:pt x="72" y="27"/>
                    <a:pt x="72" y="27"/>
                  </a:cubicBezTo>
                  <a:cubicBezTo>
                    <a:pt x="70" y="28"/>
                    <a:pt x="70" y="29"/>
                    <a:pt x="69" y="30"/>
                  </a:cubicBezTo>
                  <a:cubicBezTo>
                    <a:pt x="67" y="28"/>
                    <a:pt x="67" y="28"/>
                    <a:pt x="67" y="28"/>
                  </a:cubicBezTo>
                  <a:cubicBezTo>
                    <a:pt x="71" y="20"/>
                    <a:pt x="71" y="20"/>
                    <a:pt x="71" y="20"/>
                  </a:cubicBezTo>
                  <a:cubicBezTo>
                    <a:pt x="69" y="23"/>
                    <a:pt x="66" y="26"/>
                    <a:pt x="64" y="29"/>
                  </a:cubicBezTo>
                  <a:cubicBezTo>
                    <a:pt x="63" y="29"/>
                    <a:pt x="64" y="28"/>
                    <a:pt x="64" y="27"/>
                  </a:cubicBezTo>
                  <a:cubicBezTo>
                    <a:pt x="66" y="23"/>
                    <a:pt x="69" y="19"/>
                    <a:pt x="71" y="15"/>
                  </a:cubicBezTo>
                  <a:cubicBezTo>
                    <a:pt x="66" y="20"/>
                    <a:pt x="62" y="27"/>
                    <a:pt x="58" y="33"/>
                  </a:cubicBezTo>
                  <a:cubicBezTo>
                    <a:pt x="58" y="34"/>
                    <a:pt x="57" y="33"/>
                    <a:pt x="57" y="32"/>
                  </a:cubicBezTo>
                  <a:cubicBezTo>
                    <a:pt x="57" y="32"/>
                    <a:pt x="57" y="31"/>
                    <a:pt x="57" y="31"/>
                  </a:cubicBezTo>
                  <a:cubicBezTo>
                    <a:pt x="60" y="25"/>
                    <a:pt x="63" y="20"/>
                    <a:pt x="66" y="15"/>
                  </a:cubicBezTo>
                  <a:cubicBezTo>
                    <a:pt x="62" y="19"/>
                    <a:pt x="59" y="24"/>
                    <a:pt x="56" y="29"/>
                  </a:cubicBezTo>
                  <a:cubicBezTo>
                    <a:pt x="56" y="30"/>
                    <a:pt x="54" y="30"/>
                    <a:pt x="54" y="29"/>
                  </a:cubicBezTo>
                  <a:cubicBezTo>
                    <a:pt x="56" y="25"/>
                    <a:pt x="57" y="21"/>
                    <a:pt x="59" y="18"/>
                  </a:cubicBezTo>
                  <a:cubicBezTo>
                    <a:pt x="56" y="21"/>
                    <a:pt x="53" y="26"/>
                    <a:pt x="51" y="31"/>
                  </a:cubicBezTo>
                  <a:cubicBezTo>
                    <a:pt x="51" y="32"/>
                    <a:pt x="50" y="32"/>
                    <a:pt x="49" y="31"/>
                  </a:cubicBezTo>
                  <a:cubicBezTo>
                    <a:pt x="49" y="29"/>
                    <a:pt x="50" y="27"/>
                    <a:pt x="51" y="26"/>
                  </a:cubicBezTo>
                  <a:cubicBezTo>
                    <a:pt x="49" y="28"/>
                    <a:pt x="49" y="30"/>
                    <a:pt x="48" y="32"/>
                  </a:cubicBezTo>
                  <a:cubicBezTo>
                    <a:pt x="48" y="32"/>
                    <a:pt x="48" y="32"/>
                    <a:pt x="48" y="32"/>
                  </a:cubicBezTo>
                  <a:cubicBezTo>
                    <a:pt x="47" y="32"/>
                    <a:pt x="47" y="32"/>
                    <a:pt x="47" y="33"/>
                  </a:cubicBezTo>
                  <a:cubicBezTo>
                    <a:pt x="47" y="33"/>
                    <a:pt x="45" y="34"/>
                    <a:pt x="45" y="33"/>
                  </a:cubicBezTo>
                  <a:cubicBezTo>
                    <a:pt x="46" y="31"/>
                    <a:pt x="47" y="27"/>
                    <a:pt x="48" y="25"/>
                  </a:cubicBezTo>
                  <a:cubicBezTo>
                    <a:pt x="48" y="24"/>
                    <a:pt x="50" y="22"/>
                    <a:pt x="50" y="21"/>
                  </a:cubicBezTo>
                  <a:cubicBezTo>
                    <a:pt x="48" y="24"/>
                    <a:pt x="46" y="27"/>
                    <a:pt x="45" y="30"/>
                  </a:cubicBezTo>
                  <a:cubicBezTo>
                    <a:pt x="45" y="31"/>
                    <a:pt x="44" y="32"/>
                    <a:pt x="44" y="31"/>
                  </a:cubicBezTo>
                  <a:cubicBezTo>
                    <a:pt x="43" y="30"/>
                    <a:pt x="43" y="28"/>
                    <a:pt x="43" y="28"/>
                  </a:cubicBezTo>
                  <a:cubicBezTo>
                    <a:pt x="43" y="27"/>
                    <a:pt x="42" y="28"/>
                    <a:pt x="42" y="28"/>
                  </a:cubicBezTo>
                  <a:cubicBezTo>
                    <a:pt x="40" y="30"/>
                    <a:pt x="38" y="33"/>
                    <a:pt x="38" y="36"/>
                  </a:cubicBezTo>
                  <a:cubicBezTo>
                    <a:pt x="42" y="43"/>
                    <a:pt x="46" y="49"/>
                    <a:pt x="48" y="57"/>
                  </a:cubicBezTo>
                  <a:cubicBezTo>
                    <a:pt x="51" y="57"/>
                    <a:pt x="53" y="55"/>
                    <a:pt x="56" y="55"/>
                  </a:cubicBezTo>
                  <a:cubicBezTo>
                    <a:pt x="64" y="53"/>
                    <a:pt x="74" y="51"/>
                    <a:pt x="83" y="56"/>
                  </a:cubicBezTo>
                  <a:cubicBezTo>
                    <a:pt x="85" y="57"/>
                    <a:pt x="87" y="58"/>
                    <a:pt x="88" y="59"/>
                  </a:cubicBezTo>
                  <a:cubicBezTo>
                    <a:pt x="87" y="63"/>
                    <a:pt x="86" y="67"/>
                    <a:pt x="85" y="69"/>
                  </a:cubicBezTo>
                  <a:cubicBezTo>
                    <a:pt x="85" y="69"/>
                    <a:pt x="85" y="69"/>
                    <a:pt x="85" y="68"/>
                  </a:cubicBezTo>
                  <a:cubicBezTo>
                    <a:pt x="81" y="76"/>
                    <a:pt x="76" y="80"/>
                    <a:pt x="70" y="83"/>
                  </a:cubicBezTo>
                  <a:cubicBezTo>
                    <a:pt x="66" y="85"/>
                    <a:pt x="61" y="86"/>
                    <a:pt x="56" y="88"/>
                  </a:cubicBezTo>
                  <a:cubicBezTo>
                    <a:pt x="55" y="88"/>
                    <a:pt x="53" y="89"/>
                    <a:pt x="53" y="90"/>
                  </a:cubicBezTo>
                  <a:cubicBezTo>
                    <a:pt x="54" y="96"/>
                    <a:pt x="55" y="102"/>
                    <a:pt x="56" y="109"/>
                  </a:cubicBezTo>
                  <a:cubicBezTo>
                    <a:pt x="67" y="111"/>
                    <a:pt x="73" y="116"/>
                    <a:pt x="78" y="122"/>
                  </a:cubicBezTo>
                  <a:cubicBezTo>
                    <a:pt x="82" y="127"/>
                    <a:pt x="81" y="139"/>
                    <a:pt x="75" y="143"/>
                  </a:cubicBezTo>
                  <a:cubicBezTo>
                    <a:pt x="66" y="150"/>
                    <a:pt x="54" y="153"/>
                    <a:pt x="40" y="150"/>
                  </a:cubicBezTo>
                  <a:cubicBezTo>
                    <a:pt x="38" y="150"/>
                    <a:pt x="37" y="150"/>
                    <a:pt x="36" y="150"/>
                  </a:cubicBezTo>
                  <a:cubicBezTo>
                    <a:pt x="35" y="154"/>
                    <a:pt x="33" y="155"/>
                    <a:pt x="32" y="158"/>
                  </a:cubicBezTo>
                  <a:cubicBezTo>
                    <a:pt x="32" y="159"/>
                    <a:pt x="30" y="159"/>
                    <a:pt x="31" y="160"/>
                  </a:cubicBezTo>
                  <a:cubicBezTo>
                    <a:pt x="31" y="160"/>
                    <a:pt x="30" y="160"/>
                    <a:pt x="31" y="161"/>
                  </a:cubicBezTo>
                  <a:cubicBezTo>
                    <a:pt x="31" y="162"/>
                    <a:pt x="30" y="161"/>
                    <a:pt x="30" y="162"/>
                  </a:cubicBezTo>
                  <a:cubicBezTo>
                    <a:pt x="28" y="166"/>
                    <a:pt x="27" y="172"/>
                    <a:pt x="27" y="176"/>
                  </a:cubicBezTo>
                  <a:cubicBezTo>
                    <a:pt x="28" y="176"/>
                    <a:pt x="29" y="174"/>
                    <a:pt x="30" y="174"/>
                  </a:cubicBezTo>
                  <a:cubicBezTo>
                    <a:pt x="31" y="174"/>
                    <a:pt x="32" y="175"/>
                    <a:pt x="31" y="175"/>
                  </a:cubicBezTo>
                  <a:cubicBezTo>
                    <a:pt x="30" y="177"/>
                    <a:pt x="28" y="178"/>
                    <a:pt x="27" y="180"/>
                  </a:cubicBezTo>
                  <a:cubicBezTo>
                    <a:pt x="36" y="183"/>
                    <a:pt x="48" y="187"/>
                    <a:pt x="57" y="187"/>
                  </a:cubicBezTo>
                  <a:cubicBezTo>
                    <a:pt x="74" y="188"/>
                    <a:pt x="88" y="185"/>
                    <a:pt x="99" y="176"/>
                  </a:cubicBezTo>
                  <a:cubicBezTo>
                    <a:pt x="112" y="165"/>
                    <a:pt x="123" y="143"/>
                    <a:pt x="126" y="119"/>
                  </a:cubicBezTo>
                  <a:cubicBezTo>
                    <a:pt x="126" y="117"/>
                    <a:pt x="126" y="115"/>
                    <a:pt x="125" y="113"/>
                  </a:cubicBezTo>
                  <a:cubicBezTo>
                    <a:pt x="123" y="115"/>
                    <a:pt x="121" y="117"/>
                    <a:pt x="120" y="119"/>
                  </a:cubicBezTo>
                  <a:cubicBezTo>
                    <a:pt x="119" y="119"/>
                    <a:pt x="118" y="119"/>
                    <a:pt x="118" y="120"/>
                  </a:cubicBezTo>
                  <a:cubicBezTo>
                    <a:pt x="118" y="121"/>
                    <a:pt x="118" y="121"/>
                    <a:pt x="118" y="121"/>
                  </a:cubicBezTo>
                  <a:cubicBezTo>
                    <a:pt x="118" y="120"/>
                    <a:pt x="118" y="120"/>
                    <a:pt x="118" y="120"/>
                  </a:cubicBezTo>
                  <a:cubicBezTo>
                    <a:pt x="119" y="120"/>
                    <a:pt x="120" y="120"/>
                    <a:pt x="120" y="119"/>
                  </a:cubicBezTo>
                  <a:cubicBezTo>
                    <a:pt x="121" y="118"/>
                    <a:pt x="123" y="116"/>
                    <a:pt x="126" y="115"/>
                  </a:cubicBezTo>
                  <a:cubicBezTo>
                    <a:pt x="124" y="120"/>
                    <a:pt x="120" y="123"/>
                    <a:pt x="117" y="126"/>
                  </a:cubicBezTo>
                  <a:cubicBezTo>
                    <a:pt x="117" y="126"/>
                    <a:pt x="117" y="126"/>
                    <a:pt x="117" y="127"/>
                  </a:cubicBezTo>
                  <a:cubicBezTo>
                    <a:pt x="117" y="127"/>
                    <a:pt x="117" y="126"/>
                    <a:pt x="117" y="126"/>
                  </a:cubicBezTo>
                  <a:cubicBezTo>
                    <a:pt x="119" y="125"/>
                    <a:pt x="120" y="124"/>
                    <a:pt x="121" y="124"/>
                  </a:cubicBezTo>
                  <a:cubicBezTo>
                    <a:pt x="123" y="124"/>
                    <a:pt x="122" y="125"/>
                    <a:pt x="122" y="125"/>
                  </a:cubicBezTo>
                  <a:cubicBezTo>
                    <a:pt x="119" y="130"/>
                    <a:pt x="115" y="134"/>
                    <a:pt x="111" y="138"/>
                  </a:cubicBezTo>
                  <a:cubicBezTo>
                    <a:pt x="113" y="137"/>
                    <a:pt x="115" y="135"/>
                    <a:pt x="117" y="135"/>
                  </a:cubicBezTo>
                  <a:cubicBezTo>
                    <a:pt x="117" y="134"/>
                    <a:pt x="118" y="135"/>
                    <a:pt x="118" y="136"/>
                  </a:cubicBezTo>
                  <a:cubicBezTo>
                    <a:pt x="116" y="138"/>
                    <a:pt x="114" y="141"/>
                    <a:pt x="111" y="144"/>
                  </a:cubicBezTo>
                  <a:cubicBezTo>
                    <a:pt x="113" y="144"/>
                    <a:pt x="113" y="143"/>
                    <a:pt x="114" y="143"/>
                  </a:cubicBezTo>
                  <a:cubicBezTo>
                    <a:pt x="115" y="143"/>
                    <a:pt x="116" y="144"/>
                    <a:pt x="115" y="145"/>
                  </a:cubicBezTo>
                  <a:cubicBezTo>
                    <a:pt x="113" y="147"/>
                    <a:pt x="111" y="150"/>
                    <a:pt x="109" y="153"/>
                  </a:cubicBezTo>
                  <a:cubicBezTo>
                    <a:pt x="108" y="153"/>
                    <a:pt x="109" y="155"/>
                    <a:pt x="108" y="154"/>
                  </a:cubicBezTo>
                  <a:cubicBezTo>
                    <a:pt x="108" y="153"/>
                    <a:pt x="107" y="152"/>
                    <a:pt x="108" y="151"/>
                  </a:cubicBezTo>
                  <a:cubicBezTo>
                    <a:pt x="110" y="149"/>
                    <a:pt x="112" y="147"/>
                    <a:pt x="113" y="144"/>
                  </a:cubicBezTo>
                  <a:cubicBezTo>
                    <a:pt x="112" y="145"/>
                    <a:pt x="111" y="146"/>
                    <a:pt x="111" y="146"/>
                  </a:cubicBezTo>
                  <a:cubicBezTo>
                    <a:pt x="109" y="145"/>
                    <a:pt x="110" y="144"/>
                    <a:pt x="111" y="143"/>
                  </a:cubicBezTo>
                  <a:cubicBezTo>
                    <a:pt x="112" y="141"/>
                    <a:pt x="114" y="140"/>
                    <a:pt x="115" y="137"/>
                  </a:cubicBezTo>
                  <a:cubicBezTo>
                    <a:pt x="113" y="139"/>
                    <a:pt x="111" y="140"/>
                    <a:pt x="109" y="141"/>
                  </a:cubicBezTo>
                  <a:cubicBezTo>
                    <a:pt x="108" y="141"/>
                    <a:pt x="108" y="139"/>
                    <a:pt x="108" y="139"/>
                  </a:cubicBezTo>
                  <a:cubicBezTo>
                    <a:pt x="112" y="134"/>
                    <a:pt x="116" y="130"/>
                    <a:pt x="119" y="126"/>
                  </a:cubicBezTo>
                  <a:cubicBezTo>
                    <a:pt x="117" y="129"/>
                    <a:pt x="114" y="131"/>
                    <a:pt x="111" y="133"/>
                  </a:cubicBezTo>
                  <a:cubicBezTo>
                    <a:pt x="110" y="133"/>
                    <a:pt x="110" y="134"/>
                    <a:pt x="109" y="133"/>
                  </a:cubicBezTo>
                  <a:cubicBezTo>
                    <a:pt x="109" y="133"/>
                    <a:pt x="109" y="132"/>
                    <a:pt x="109" y="131"/>
                  </a:cubicBezTo>
                  <a:cubicBezTo>
                    <a:pt x="112" y="128"/>
                    <a:pt x="116" y="125"/>
                    <a:pt x="119" y="121"/>
                  </a:cubicBezTo>
                  <a:cubicBezTo>
                    <a:pt x="120" y="121"/>
                    <a:pt x="121" y="121"/>
                    <a:pt x="120" y="120"/>
                  </a:cubicBezTo>
                  <a:cubicBezTo>
                    <a:pt x="120" y="120"/>
                    <a:pt x="120" y="121"/>
                    <a:pt x="119" y="121"/>
                  </a:cubicBezTo>
                  <a:cubicBezTo>
                    <a:pt x="116" y="124"/>
                    <a:pt x="112" y="128"/>
                    <a:pt x="108" y="130"/>
                  </a:cubicBezTo>
                  <a:cubicBezTo>
                    <a:pt x="107" y="129"/>
                    <a:pt x="108" y="128"/>
                    <a:pt x="109" y="127"/>
                  </a:cubicBezTo>
                  <a:cubicBezTo>
                    <a:pt x="114" y="122"/>
                    <a:pt x="119" y="117"/>
                    <a:pt x="124" y="113"/>
                  </a:cubicBezTo>
                  <a:close/>
                  <a:moveTo>
                    <a:pt x="19" y="54"/>
                  </a:moveTo>
                  <a:cubicBezTo>
                    <a:pt x="19" y="54"/>
                    <a:pt x="18" y="56"/>
                    <a:pt x="18" y="56"/>
                  </a:cubicBezTo>
                  <a:cubicBezTo>
                    <a:pt x="17" y="55"/>
                    <a:pt x="17" y="53"/>
                    <a:pt x="18" y="52"/>
                  </a:cubicBezTo>
                  <a:cubicBezTo>
                    <a:pt x="16" y="55"/>
                    <a:pt x="14" y="59"/>
                    <a:pt x="14" y="62"/>
                  </a:cubicBezTo>
                  <a:cubicBezTo>
                    <a:pt x="13" y="63"/>
                    <a:pt x="11" y="63"/>
                    <a:pt x="10" y="61"/>
                  </a:cubicBezTo>
                  <a:cubicBezTo>
                    <a:pt x="10" y="60"/>
                    <a:pt x="10" y="59"/>
                    <a:pt x="10" y="58"/>
                  </a:cubicBezTo>
                  <a:cubicBezTo>
                    <a:pt x="12" y="57"/>
                    <a:pt x="11" y="56"/>
                    <a:pt x="12" y="55"/>
                  </a:cubicBezTo>
                  <a:cubicBezTo>
                    <a:pt x="18" y="41"/>
                    <a:pt x="26" y="30"/>
                    <a:pt x="34" y="17"/>
                  </a:cubicBezTo>
                  <a:cubicBezTo>
                    <a:pt x="34" y="15"/>
                    <a:pt x="36" y="15"/>
                    <a:pt x="37" y="13"/>
                  </a:cubicBezTo>
                  <a:cubicBezTo>
                    <a:pt x="38" y="12"/>
                    <a:pt x="38" y="10"/>
                    <a:pt x="39" y="10"/>
                  </a:cubicBezTo>
                  <a:cubicBezTo>
                    <a:pt x="40" y="10"/>
                    <a:pt x="40" y="10"/>
                    <a:pt x="40" y="11"/>
                  </a:cubicBezTo>
                  <a:cubicBezTo>
                    <a:pt x="39" y="13"/>
                    <a:pt x="36" y="17"/>
                    <a:pt x="37" y="18"/>
                  </a:cubicBezTo>
                  <a:cubicBezTo>
                    <a:pt x="37" y="19"/>
                    <a:pt x="38" y="20"/>
                    <a:pt x="37" y="21"/>
                  </a:cubicBezTo>
                  <a:cubicBezTo>
                    <a:pt x="43" y="16"/>
                    <a:pt x="49" y="13"/>
                    <a:pt x="55" y="10"/>
                  </a:cubicBezTo>
                  <a:cubicBezTo>
                    <a:pt x="68" y="4"/>
                    <a:pt x="83" y="0"/>
                    <a:pt x="102" y="6"/>
                  </a:cubicBezTo>
                  <a:cubicBezTo>
                    <a:pt x="115" y="12"/>
                    <a:pt x="120" y="24"/>
                    <a:pt x="123" y="36"/>
                  </a:cubicBezTo>
                  <a:cubicBezTo>
                    <a:pt x="128" y="45"/>
                    <a:pt x="124" y="61"/>
                    <a:pt x="117" y="68"/>
                  </a:cubicBezTo>
                  <a:cubicBezTo>
                    <a:pt x="115" y="74"/>
                    <a:pt x="111" y="77"/>
                    <a:pt x="108" y="81"/>
                  </a:cubicBezTo>
                  <a:cubicBezTo>
                    <a:pt x="107" y="82"/>
                    <a:pt x="107" y="83"/>
                    <a:pt x="106" y="84"/>
                  </a:cubicBezTo>
                  <a:cubicBezTo>
                    <a:pt x="120" y="90"/>
                    <a:pt x="129" y="99"/>
                    <a:pt x="132" y="111"/>
                  </a:cubicBezTo>
                  <a:cubicBezTo>
                    <a:pt x="132" y="100"/>
                    <a:pt x="132" y="100"/>
                    <a:pt x="132" y="100"/>
                  </a:cubicBezTo>
                  <a:cubicBezTo>
                    <a:pt x="132" y="100"/>
                    <a:pt x="133" y="99"/>
                    <a:pt x="134" y="100"/>
                  </a:cubicBezTo>
                  <a:cubicBezTo>
                    <a:pt x="134" y="101"/>
                    <a:pt x="136" y="101"/>
                    <a:pt x="136" y="102"/>
                  </a:cubicBezTo>
                  <a:cubicBezTo>
                    <a:pt x="137" y="115"/>
                    <a:pt x="135" y="128"/>
                    <a:pt x="133" y="142"/>
                  </a:cubicBezTo>
                  <a:cubicBezTo>
                    <a:pt x="132" y="150"/>
                    <a:pt x="132" y="158"/>
                    <a:pt x="130" y="167"/>
                  </a:cubicBezTo>
                  <a:cubicBezTo>
                    <a:pt x="130" y="167"/>
                    <a:pt x="129" y="168"/>
                    <a:pt x="128" y="169"/>
                  </a:cubicBezTo>
                  <a:cubicBezTo>
                    <a:pt x="127" y="170"/>
                    <a:pt x="128" y="171"/>
                    <a:pt x="128" y="172"/>
                  </a:cubicBezTo>
                  <a:cubicBezTo>
                    <a:pt x="127" y="172"/>
                    <a:pt x="126" y="173"/>
                    <a:pt x="126" y="172"/>
                  </a:cubicBezTo>
                  <a:cubicBezTo>
                    <a:pt x="126" y="170"/>
                    <a:pt x="126" y="169"/>
                    <a:pt x="126" y="166"/>
                  </a:cubicBezTo>
                  <a:cubicBezTo>
                    <a:pt x="126" y="165"/>
                    <a:pt x="125" y="168"/>
                    <a:pt x="125" y="168"/>
                  </a:cubicBezTo>
                  <a:cubicBezTo>
                    <a:pt x="124" y="174"/>
                    <a:pt x="124" y="174"/>
                    <a:pt x="124" y="174"/>
                  </a:cubicBezTo>
                  <a:cubicBezTo>
                    <a:pt x="123" y="174"/>
                    <a:pt x="123" y="174"/>
                    <a:pt x="123" y="174"/>
                  </a:cubicBezTo>
                  <a:cubicBezTo>
                    <a:pt x="124" y="167"/>
                    <a:pt x="124" y="167"/>
                    <a:pt x="124" y="167"/>
                  </a:cubicBezTo>
                  <a:cubicBezTo>
                    <a:pt x="116" y="184"/>
                    <a:pt x="105" y="197"/>
                    <a:pt x="91" y="205"/>
                  </a:cubicBezTo>
                  <a:cubicBezTo>
                    <a:pt x="74" y="211"/>
                    <a:pt x="56" y="215"/>
                    <a:pt x="32" y="209"/>
                  </a:cubicBezTo>
                  <a:cubicBezTo>
                    <a:pt x="31" y="210"/>
                    <a:pt x="31" y="211"/>
                    <a:pt x="30" y="211"/>
                  </a:cubicBezTo>
                  <a:cubicBezTo>
                    <a:pt x="29" y="211"/>
                    <a:pt x="29" y="211"/>
                    <a:pt x="28" y="210"/>
                  </a:cubicBezTo>
                  <a:cubicBezTo>
                    <a:pt x="28" y="210"/>
                    <a:pt x="29" y="209"/>
                    <a:pt x="29" y="208"/>
                  </a:cubicBezTo>
                  <a:cubicBezTo>
                    <a:pt x="29" y="208"/>
                    <a:pt x="28" y="208"/>
                    <a:pt x="28" y="208"/>
                  </a:cubicBezTo>
                  <a:cubicBezTo>
                    <a:pt x="26" y="208"/>
                    <a:pt x="25" y="210"/>
                    <a:pt x="24" y="211"/>
                  </a:cubicBezTo>
                  <a:cubicBezTo>
                    <a:pt x="24" y="211"/>
                    <a:pt x="23" y="210"/>
                    <a:pt x="22" y="210"/>
                  </a:cubicBezTo>
                  <a:cubicBezTo>
                    <a:pt x="22" y="209"/>
                    <a:pt x="24" y="208"/>
                    <a:pt x="25" y="207"/>
                  </a:cubicBezTo>
                  <a:cubicBezTo>
                    <a:pt x="24" y="206"/>
                    <a:pt x="23" y="205"/>
                    <a:pt x="22" y="206"/>
                  </a:cubicBezTo>
                  <a:cubicBezTo>
                    <a:pt x="21" y="206"/>
                    <a:pt x="20" y="208"/>
                    <a:pt x="18" y="208"/>
                  </a:cubicBezTo>
                  <a:cubicBezTo>
                    <a:pt x="18" y="208"/>
                    <a:pt x="17" y="208"/>
                    <a:pt x="17" y="207"/>
                  </a:cubicBezTo>
                  <a:cubicBezTo>
                    <a:pt x="17" y="206"/>
                    <a:pt x="18" y="205"/>
                    <a:pt x="19" y="204"/>
                  </a:cubicBezTo>
                  <a:cubicBezTo>
                    <a:pt x="15" y="203"/>
                    <a:pt x="15" y="203"/>
                    <a:pt x="15" y="203"/>
                  </a:cubicBezTo>
                  <a:cubicBezTo>
                    <a:pt x="15" y="205"/>
                    <a:pt x="13" y="205"/>
                    <a:pt x="12" y="206"/>
                  </a:cubicBezTo>
                  <a:cubicBezTo>
                    <a:pt x="11" y="206"/>
                    <a:pt x="10" y="206"/>
                    <a:pt x="10" y="205"/>
                  </a:cubicBezTo>
                  <a:cubicBezTo>
                    <a:pt x="10" y="203"/>
                    <a:pt x="12" y="202"/>
                    <a:pt x="13" y="200"/>
                  </a:cubicBezTo>
                  <a:cubicBezTo>
                    <a:pt x="10" y="201"/>
                    <a:pt x="9" y="203"/>
                    <a:pt x="8" y="204"/>
                  </a:cubicBezTo>
                  <a:cubicBezTo>
                    <a:pt x="8" y="204"/>
                    <a:pt x="7" y="203"/>
                    <a:pt x="7" y="203"/>
                  </a:cubicBezTo>
                  <a:cubicBezTo>
                    <a:pt x="7" y="201"/>
                    <a:pt x="9" y="201"/>
                    <a:pt x="10" y="200"/>
                  </a:cubicBezTo>
                  <a:cubicBezTo>
                    <a:pt x="10" y="199"/>
                    <a:pt x="8" y="198"/>
                    <a:pt x="7" y="197"/>
                  </a:cubicBezTo>
                  <a:cubicBezTo>
                    <a:pt x="6" y="199"/>
                    <a:pt x="5" y="201"/>
                    <a:pt x="3" y="202"/>
                  </a:cubicBezTo>
                  <a:cubicBezTo>
                    <a:pt x="2" y="202"/>
                    <a:pt x="2" y="201"/>
                    <a:pt x="2" y="200"/>
                  </a:cubicBezTo>
                  <a:cubicBezTo>
                    <a:pt x="2" y="198"/>
                    <a:pt x="4" y="198"/>
                    <a:pt x="5" y="197"/>
                  </a:cubicBezTo>
                  <a:cubicBezTo>
                    <a:pt x="4" y="195"/>
                    <a:pt x="4" y="194"/>
                    <a:pt x="4" y="192"/>
                  </a:cubicBezTo>
                  <a:cubicBezTo>
                    <a:pt x="4" y="186"/>
                    <a:pt x="6" y="179"/>
                    <a:pt x="7" y="173"/>
                  </a:cubicBezTo>
                  <a:cubicBezTo>
                    <a:pt x="5" y="174"/>
                    <a:pt x="3" y="175"/>
                    <a:pt x="0" y="176"/>
                  </a:cubicBezTo>
                  <a:cubicBezTo>
                    <a:pt x="0" y="176"/>
                    <a:pt x="0" y="175"/>
                    <a:pt x="0" y="175"/>
                  </a:cubicBezTo>
                  <a:cubicBezTo>
                    <a:pt x="2" y="171"/>
                    <a:pt x="5" y="167"/>
                    <a:pt x="8" y="165"/>
                  </a:cubicBezTo>
                  <a:cubicBezTo>
                    <a:pt x="7" y="163"/>
                    <a:pt x="6" y="162"/>
                    <a:pt x="8" y="161"/>
                  </a:cubicBezTo>
                  <a:cubicBezTo>
                    <a:pt x="15" y="155"/>
                    <a:pt x="22" y="147"/>
                    <a:pt x="29" y="141"/>
                  </a:cubicBezTo>
                  <a:cubicBezTo>
                    <a:pt x="40" y="144"/>
                    <a:pt x="50" y="145"/>
                    <a:pt x="58" y="144"/>
                  </a:cubicBezTo>
                  <a:cubicBezTo>
                    <a:pt x="62" y="142"/>
                    <a:pt x="66" y="140"/>
                    <a:pt x="69" y="138"/>
                  </a:cubicBezTo>
                  <a:cubicBezTo>
                    <a:pt x="69" y="136"/>
                    <a:pt x="67" y="134"/>
                    <a:pt x="66" y="133"/>
                  </a:cubicBezTo>
                  <a:cubicBezTo>
                    <a:pt x="65" y="133"/>
                    <a:pt x="65" y="132"/>
                    <a:pt x="64" y="132"/>
                  </a:cubicBezTo>
                  <a:cubicBezTo>
                    <a:pt x="63" y="133"/>
                    <a:pt x="62" y="133"/>
                    <a:pt x="62" y="132"/>
                  </a:cubicBezTo>
                  <a:cubicBezTo>
                    <a:pt x="62" y="132"/>
                    <a:pt x="62" y="131"/>
                    <a:pt x="62" y="131"/>
                  </a:cubicBezTo>
                  <a:cubicBezTo>
                    <a:pt x="61" y="130"/>
                    <a:pt x="60" y="130"/>
                    <a:pt x="60" y="130"/>
                  </a:cubicBezTo>
                  <a:cubicBezTo>
                    <a:pt x="60" y="131"/>
                    <a:pt x="59" y="131"/>
                    <a:pt x="58" y="132"/>
                  </a:cubicBezTo>
                  <a:cubicBezTo>
                    <a:pt x="57" y="132"/>
                    <a:pt x="57" y="132"/>
                    <a:pt x="56" y="131"/>
                  </a:cubicBezTo>
                  <a:cubicBezTo>
                    <a:pt x="56" y="130"/>
                    <a:pt x="57" y="130"/>
                    <a:pt x="57" y="129"/>
                  </a:cubicBezTo>
                  <a:cubicBezTo>
                    <a:pt x="56" y="129"/>
                    <a:pt x="55" y="128"/>
                    <a:pt x="54" y="129"/>
                  </a:cubicBezTo>
                  <a:cubicBezTo>
                    <a:pt x="54" y="130"/>
                    <a:pt x="53" y="131"/>
                    <a:pt x="52" y="131"/>
                  </a:cubicBezTo>
                  <a:cubicBezTo>
                    <a:pt x="51" y="130"/>
                    <a:pt x="52" y="129"/>
                    <a:pt x="51" y="129"/>
                  </a:cubicBezTo>
                  <a:cubicBezTo>
                    <a:pt x="49" y="128"/>
                    <a:pt x="49" y="131"/>
                    <a:pt x="47" y="131"/>
                  </a:cubicBezTo>
                  <a:cubicBezTo>
                    <a:pt x="46" y="130"/>
                    <a:pt x="47" y="129"/>
                    <a:pt x="46" y="129"/>
                  </a:cubicBezTo>
                  <a:cubicBezTo>
                    <a:pt x="43" y="129"/>
                    <a:pt x="40" y="129"/>
                    <a:pt x="37" y="129"/>
                  </a:cubicBezTo>
                  <a:cubicBezTo>
                    <a:pt x="36" y="129"/>
                    <a:pt x="35" y="127"/>
                    <a:pt x="34" y="126"/>
                  </a:cubicBezTo>
                  <a:cubicBezTo>
                    <a:pt x="33" y="119"/>
                    <a:pt x="33" y="111"/>
                    <a:pt x="34" y="103"/>
                  </a:cubicBezTo>
                  <a:cubicBezTo>
                    <a:pt x="34" y="101"/>
                    <a:pt x="32" y="99"/>
                    <a:pt x="32" y="99"/>
                  </a:cubicBezTo>
                  <a:cubicBezTo>
                    <a:pt x="37" y="94"/>
                    <a:pt x="41" y="89"/>
                    <a:pt x="45" y="84"/>
                  </a:cubicBezTo>
                  <a:cubicBezTo>
                    <a:pt x="46" y="83"/>
                    <a:pt x="48" y="82"/>
                    <a:pt x="50" y="82"/>
                  </a:cubicBezTo>
                  <a:cubicBezTo>
                    <a:pt x="50" y="81"/>
                    <a:pt x="52" y="82"/>
                    <a:pt x="52" y="82"/>
                  </a:cubicBezTo>
                  <a:cubicBezTo>
                    <a:pt x="58" y="79"/>
                    <a:pt x="63" y="77"/>
                    <a:pt x="68" y="73"/>
                  </a:cubicBezTo>
                  <a:cubicBezTo>
                    <a:pt x="62" y="70"/>
                    <a:pt x="56" y="72"/>
                    <a:pt x="51" y="73"/>
                  </a:cubicBezTo>
                  <a:cubicBezTo>
                    <a:pt x="51" y="74"/>
                    <a:pt x="53" y="73"/>
                    <a:pt x="53" y="74"/>
                  </a:cubicBezTo>
                  <a:cubicBezTo>
                    <a:pt x="54" y="74"/>
                    <a:pt x="53" y="75"/>
                    <a:pt x="53" y="75"/>
                  </a:cubicBezTo>
                  <a:cubicBezTo>
                    <a:pt x="50" y="76"/>
                    <a:pt x="47" y="75"/>
                    <a:pt x="45" y="76"/>
                  </a:cubicBezTo>
                  <a:cubicBezTo>
                    <a:pt x="42" y="77"/>
                    <a:pt x="40" y="77"/>
                    <a:pt x="37" y="78"/>
                  </a:cubicBezTo>
                  <a:cubicBezTo>
                    <a:pt x="35" y="81"/>
                    <a:pt x="33" y="83"/>
                    <a:pt x="31" y="87"/>
                  </a:cubicBezTo>
                  <a:cubicBezTo>
                    <a:pt x="31" y="86"/>
                    <a:pt x="32" y="87"/>
                    <a:pt x="31" y="87"/>
                  </a:cubicBezTo>
                  <a:cubicBezTo>
                    <a:pt x="31" y="87"/>
                    <a:pt x="30" y="87"/>
                    <a:pt x="30" y="88"/>
                  </a:cubicBezTo>
                  <a:cubicBezTo>
                    <a:pt x="30" y="89"/>
                    <a:pt x="28" y="89"/>
                    <a:pt x="29" y="91"/>
                  </a:cubicBezTo>
                  <a:cubicBezTo>
                    <a:pt x="28" y="91"/>
                    <a:pt x="28" y="90"/>
                    <a:pt x="28" y="90"/>
                  </a:cubicBezTo>
                  <a:cubicBezTo>
                    <a:pt x="28" y="89"/>
                    <a:pt x="28" y="88"/>
                    <a:pt x="28" y="87"/>
                  </a:cubicBezTo>
                  <a:cubicBezTo>
                    <a:pt x="29" y="87"/>
                    <a:pt x="30" y="87"/>
                    <a:pt x="29" y="86"/>
                  </a:cubicBezTo>
                  <a:cubicBezTo>
                    <a:pt x="30" y="84"/>
                    <a:pt x="32" y="81"/>
                    <a:pt x="33" y="79"/>
                  </a:cubicBezTo>
                  <a:cubicBezTo>
                    <a:pt x="32" y="78"/>
                    <a:pt x="31" y="77"/>
                    <a:pt x="30" y="78"/>
                  </a:cubicBezTo>
                  <a:cubicBezTo>
                    <a:pt x="28" y="76"/>
                    <a:pt x="27" y="72"/>
                    <a:pt x="26" y="70"/>
                  </a:cubicBezTo>
                  <a:cubicBezTo>
                    <a:pt x="26" y="70"/>
                    <a:pt x="26" y="71"/>
                    <a:pt x="25" y="71"/>
                  </a:cubicBezTo>
                  <a:cubicBezTo>
                    <a:pt x="24" y="71"/>
                    <a:pt x="24" y="70"/>
                    <a:pt x="24" y="69"/>
                  </a:cubicBezTo>
                  <a:cubicBezTo>
                    <a:pt x="24" y="69"/>
                    <a:pt x="25" y="67"/>
                    <a:pt x="25" y="67"/>
                  </a:cubicBezTo>
                  <a:cubicBezTo>
                    <a:pt x="25" y="66"/>
                    <a:pt x="25" y="65"/>
                    <a:pt x="25" y="64"/>
                  </a:cubicBezTo>
                  <a:cubicBezTo>
                    <a:pt x="24" y="65"/>
                    <a:pt x="23" y="67"/>
                    <a:pt x="22" y="67"/>
                  </a:cubicBezTo>
                  <a:cubicBezTo>
                    <a:pt x="21" y="66"/>
                    <a:pt x="22" y="64"/>
                    <a:pt x="22" y="64"/>
                  </a:cubicBezTo>
                  <a:cubicBezTo>
                    <a:pt x="23" y="63"/>
                    <a:pt x="24" y="61"/>
                    <a:pt x="24" y="60"/>
                  </a:cubicBezTo>
                  <a:cubicBezTo>
                    <a:pt x="23" y="60"/>
                    <a:pt x="22" y="61"/>
                    <a:pt x="21" y="60"/>
                  </a:cubicBezTo>
                  <a:cubicBezTo>
                    <a:pt x="22" y="59"/>
                    <a:pt x="23" y="57"/>
                    <a:pt x="22" y="55"/>
                  </a:cubicBezTo>
                  <a:cubicBezTo>
                    <a:pt x="21" y="56"/>
                    <a:pt x="19" y="56"/>
                    <a:pt x="20" y="54"/>
                  </a:cubicBezTo>
                  <a:cubicBezTo>
                    <a:pt x="20" y="53"/>
                    <a:pt x="21" y="52"/>
                    <a:pt x="20" y="51"/>
                  </a:cubicBezTo>
                  <a:cubicBezTo>
                    <a:pt x="20" y="51"/>
                    <a:pt x="19" y="52"/>
                    <a:pt x="19" y="53"/>
                  </a:cubicBezTo>
                  <a:cubicBezTo>
                    <a:pt x="19" y="54"/>
                    <a:pt x="19" y="54"/>
                    <a:pt x="19" y="54"/>
                  </a:cubicBezTo>
                  <a:close/>
                </a:path>
              </a:pathLst>
            </a:custGeom>
            <a:solidFill>
              <a:srgbClr val="A0BB0C"/>
            </a:solidFill>
            <a:ln>
              <a:noFill/>
            </a:ln>
          </p:spPr>
          <p:txBody>
            <a:bodyPr vert="horz" wrap="square" lIns="91440" tIns="45720" rIns="91440" bIns="45720" numCol="1" anchor="t" anchorCtr="0" compatLnSpc="1">
              <a:normAutofit/>
            </a:bodyPr>
            <a:p>
              <a:pPr algn="ctr"/>
              <a:endParaRPr lang="zh-CN" altLang="en-US"/>
            </a:p>
          </p:txBody>
        </p:sp>
        <p:sp>
          <p:nvSpPr>
            <p:cNvPr id="22" name="矩形 21"/>
            <p:cNvSpPr/>
            <p:nvPr>
              <p:custDataLst>
                <p:tags r:id="rId10"/>
              </p:custDataLst>
            </p:nvPr>
          </p:nvSpPr>
          <p:spPr>
            <a:xfrm>
              <a:off x="2651576" y="4707142"/>
              <a:ext cx="5070021" cy="1040513"/>
            </a:xfrm>
            <a:prstGeom prst="rect">
              <a:avLst/>
            </a:prstGeom>
          </p:spPr>
          <p:txBody>
            <a:bodyPr lIns="0" tIns="0" rIns="0" bIns="0" anchor="t" anchorCtr="0">
              <a:normAutofit/>
            </a:bodyPr>
            <a:p>
              <a:pPr>
                <a:lnSpc>
                  <a:spcPct val="130000"/>
                </a:lnSpc>
              </a:pPr>
              <a:r>
                <a:rPr lang="zh-CN" altLang="en-US">
                  <a:solidFill>
                    <a:schemeClr val="bg1">
                      <a:lumMod val="65000"/>
                    </a:schemeClr>
                  </a:solidFill>
                </a:rPr>
                <a:t>RetentionPolicy.RUNTIME 注解可以保留到程序运行的时候，它会被加载进入到 JVM 中，所以在程序运行时可以获取到它们</a:t>
              </a:r>
              <a:endParaRPr lang="zh-CN" altLang="en-US" dirty="0">
                <a:solidFill>
                  <a:schemeClr val="bg1">
                    <a:lumMod val="65000"/>
                  </a:schemeClr>
                </a:solidFill>
              </a:endParaRPr>
            </a:p>
          </p:txBody>
        </p:sp>
      </p:gr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77190"/>
            <a:ext cx="2540000" cy="501650"/>
          </a:xfrm>
          <a:prstGeom prst="rect">
            <a:avLst/>
          </a:prstGeom>
          <a:noFill/>
        </p:spPr>
        <p:txBody>
          <a:bodyPr wrap="square" rtlCol="0" anchor="t">
            <a:spAutoFit/>
          </a:bodyPr>
          <a:p>
            <a:r>
              <a:rPr lang="en-US" altLang="zh-CN" sz="2665" dirty="0" smtClean="0">
                <a:solidFill>
                  <a:srgbClr val="1D69A3"/>
                </a:solidFill>
                <a:latin typeface="微软雅黑" panose="020B0503020204020204" pitchFamily="34" charset="-122"/>
                <a:ea typeface="微软雅黑" panose="020B0503020204020204" pitchFamily="34" charset="-122"/>
              </a:rPr>
              <a:t>@Target</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631825" y="1301750"/>
            <a:ext cx="4812030" cy="368300"/>
          </a:xfrm>
          <a:prstGeom prst="rect">
            <a:avLst/>
          </a:prstGeom>
          <a:noFill/>
        </p:spPr>
        <p:txBody>
          <a:bodyPr wrap="square" rtlCol="0" anchor="t">
            <a:spAutoFit/>
          </a:bodyPr>
          <a:p>
            <a:r>
              <a:rPr lang="zh-CN" altLang="en-US"/>
              <a:t>表示该注解用于什么地方。默认值为任何元素</a:t>
            </a:r>
            <a:endParaRPr lang="zh-CN" altLang="en-US"/>
          </a:p>
        </p:txBody>
      </p:sp>
      <p:sp>
        <p:nvSpPr>
          <p:cNvPr id="7" name="文本框 6"/>
          <p:cNvSpPr txBox="1"/>
          <p:nvPr/>
        </p:nvSpPr>
        <p:spPr>
          <a:xfrm>
            <a:off x="699770" y="2338070"/>
            <a:ext cx="7960995" cy="2030095"/>
          </a:xfrm>
          <a:prstGeom prst="rect">
            <a:avLst/>
          </a:prstGeom>
          <a:noFill/>
        </p:spPr>
        <p:txBody>
          <a:bodyPr wrap="square" rtlCol="0" anchor="t">
            <a:spAutoFit/>
          </a:bodyPr>
          <a:p>
            <a:r>
              <a:rPr lang="en-US" altLang="zh-CN">
                <a:sym typeface="+mn-ea"/>
              </a:rPr>
              <a:t>  </a:t>
            </a:r>
            <a:r>
              <a:rPr lang="zh-CN" altLang="en-US">
                <a:sym typeface="+mn-ea"/>
              </a:rPr>
              <a:t>● </a:t>
            </a:r>
            <a:r>
              <a:rPr lang="zh-CN" altLang="en-US"/>
              <a:t>ElementType.CONSTRUCTOR:用于描述构造器</a:t>
            </a:r>
            <a:endParaRPr lang="zh-CN" altLang="en-US"/>
          </a:p>
          <a:p>
            <a:r>
              <a:rPr lang="zh-CN" altLang="en-US"/>
              <a:t>  ● ElementType.FIELD:成员变量、对象、属性（包括enum实例）</a:t>
            </a:r>
            <a:endParaRPr lang="zh-CN" altLang="en-US"/>
          </a:p>
          <a:p>
            <a:r>
              <a:rPr lang="zh-CN" altLang="en-US"/>
              <a:t>  ● ElementType.LOCAL_VARIABLE:用于描述局部变量</a:t>
            </a:r>
            <a:endParaRPr lang="zh-CN" altLang="en-US"/>
          </a:p>
          <a:p>
            <a:r>
              <a:rPr lang="zh-CN" altLang="en-US"/>
              <a:t>  ● ElementType.METHOD:用于描述方法</a:t>
            </a:r>
            <a:endParaRPr lang="zh-CN" altLang="en-US"/>
          </a:p>
          <a:p>
            <a:r>
              <a:rPr lang="zh-CN" altLang="en-US"/>
              <a:t>  ● ElementType.PACKAGE:用于描述包</a:t>
            </a:r>
            <a:endParaRPr lang="zh-CN" altLang="en-US"/>
          </a:p>
          <a:p>
            <a:r>
              <a:rPr lang="zh-CN" altLang="en-US"/>
              <a:t>  ● ElementType.PARAMETER:用于描述参数</a:t>
            </a:r>
            <a:endParaRPr lang="zh-CN" altLang="en-US"/>
          </a:p>
          <a:p>
            <a:r>
              <a:rPr lang="zh-CN" altLang="en-US"/>
              <a:t>  ● ElementType.TYPE:用于描述类、接口(包括注解类型) 或enum声明</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68300"/>
            <a:ext cx="464058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注解的属性</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40055" y="1282065"/>
            <a:ext cx="9166225" cy="922020"/>
          </a:xfrm>
          <a:prstGeom prst="rect">
            <a:avLst/>
          </a:prstGeom>
          <a:noFill/>
        </p:spPr>
        <p:txBody>
          <a:bodyPr wrap="square" rtlCol="0" anchor="t">
            <a:spAutoFit/>
          </a:bodyPr>
          <a:p>
            <a:r>
              <a:rPr lang="zh-CN" altLang="en-US"/>
              <a:t>注解的属性也叫做成员变量。注解只有成员变量，没有方法。注解的成员变量在注解的定义中以“无形参的方法”形式来声明，其方法名定义了该成员变量的名字，其返回值定义了该成员变量的类型。</a:t>
            </a:r>
            <a:endParaRPr lang="zh-CN" altLang="en-US"/>
          </a:p>
        </p:txBody>
      </p:sp>
      <p:sp>
        <p:nvSpPr>
          <p:cNvPr id="6" name="文本框 5"/>
          <p:cNvSpPr txBox="1"/>
          <p:nvPr/>
        </p:nvSpPr>
        <p:spPr>
          <a:xfrm>
            <a:off x="554990" y="2707640"/>
            <a:ext cx="6645275" cy="368300"/>
          </a:xfrm>
          <a:prstGeom prst="rect">
            <a:avLst/>
          </a:prstGeom>
          <a:noFill/>
        </p:spPr>
        <p:txBody>
          <a:bodyPr wrap="square" rtlCol="0" anchor="t">
            <a:spAutoFit/>
          </a:bodyPr>
          <a:p>
            <a:r>
              <a:rPr lang="zh-CN" altLang="en-US"/>
              <a:t>必须是 8 种基本数据类型外加 类、接口、注解及它们的数组</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68300"/>
            <a:ext cx="464058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注解小结</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54710" y="1185545"/>
            <a:ext cx="9166225" cy="2030095"/>
          </a:xfrm>
          <a:prstGeom prst="rect">
            <a:avLst/>
          </a:prstGeom>
          <a:noFill/>
        </p:spPr>
        <p:txBody>
          <a:bodyPr wrap="square" rtlCol="0" anchor="t">
            <a:spAutoFit/>
          </a:bodyPr>
          <a:p>
            <a:r>
              <a:rPr lang="zh-CN" altLang="en-US"/>
              <a:t>1. Annotation型定义为@interface, 所有的Annotation会自动继承java.lang.Annotation这一接口,并且不能再去继承别的类或是接口.</a:t>
            </a:r>
            <a:endParaRPr lang="zh-CN" altLang="en-US"/>
          </a:p>
          <a:p>
            <a:r>
              <a:rPr lang="zh-CN" altLang="en-US"/>
              <a:t>2. 参数成员只能用public或默认(default)这两个访问权修饰</a:t>
            </a:r>
            <a:endParaRPr lang="zh-CN" altLang="en-US"/>
          </a:p>
          <a:p>
            <a:r>
              <a:rPr lang="zh-CN" altLang="en-US"/>
              <a:t>3. 参数成员只能用基本类型byte,short,char,int,long,float,double,boolean八种基本数据类型和String、Enum、Class、annotations等数据类型,以及这一些类型的数组.</a:t>
            </a:r>
            <a:endParaRPr lang="zh-CN" altLang="en-US"/>
          </a:p>
          <a:p>
            <a:r>
              <a:rPr lang="zh-CN" altLang="en-US"/>
              <a:t>4. 要获取类方法和字段的注解信息，必须通过Java的反射技术来获取 Annotation对象,因为你除此之外没有别的获取注解对象的方法</a:t>
            </a:r>
            <a:endParaRPr lang="zh-CN" altLang="en-US"/>
          </a:p>
        </p:txBody>
      </p:sp>
      <p:pic>
        <p:nvPicPr>
          <p:cNvPr id="5" name="图片 4" descr="3WVS`4BL``0]2JQ$ZB@9S%L"/>
          <p:cNvPicPr>
            <a:picLocks noChangeAspect="1"/>
          </p:cNvPicPr>
          <p:nvPr/>
        </p:nvPicPr>
        <p:blipFill>
          <a:blip r:embed="rId2"/>
          <a:stretch>
            <a:fillRect/>
          </a:stretch>
        </p:blipFill>
        <p:spPr>
          <a:xfrm>
            <a:off x="1454150" y="3215640"/>
            <a:ext cx="8266430" cy="3628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377190"/>
            <a:ext cx="254000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注解的用处？</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cxnSp>
        <p:nvCxnSpPr>
          <p:cNvPr id="5" name="直接连接符 4"/>
          <p:cNvCxnSpPr/>
          <p:nvPr>
            <p:custDataLst>
              <p:tags r:id="rId2"/>
            </p:custDataLst>
          </p:nvPr>
        </p:nvCxnSpPr>
        <p:spPr>
          <a:xfrm>
            <a:off x="2525190" y="1896882"/>
            <a:ext cx="3400018"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矩形 5"/>
          <p:cNvSpPr/>
          <p:nvPr>
            <p:custDataLst>
              <p:tags r:id="rId3"/>
            </p:custDataLst>
          </p:nvPr>
        </p:nvSpPr>
        <p:spPr>
          <a:xfrm>
            <a:off x="1221304" y="1833726"/>
            <a:ext cx="1303887" cy="71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12" name="标题 1"/>
          <p:cNvSpPr txBox="1"/>
          <p:nvPr>
            <p:custDataLst>
              <p:tags r:id="rId4"/>
            </p:custDataLst>
          </p:nvPr>
        </p:nvSpPr>
        <p:spPr>
          <a:xfrm>
            <a:off x="1093393" y="2013600"/>
            <a:ext cx="5029277" cy="800239"/>
          </a:xfrm>
          <a:prstGeom prst="rect">
            <a:avLst/>
          </a:prstGeom>
          <a:noFill/>
        </p:spPr>
        <p:txBody>
          <a:bodyPr wrap="square" rtlCol="0">
            <a:normAutofit fontScale="90000"/>
          </a:bodyPr>
          <a:lstStyle>
            <a:defPPr>
              <a:defRPr lang="zh-CN"/>
            </a:defPPr>
            <a:lvl1pPr>
              <a:lnSpc>
                <a:spcPct val="130000"/>
              </a:lnSpc>
              <a:defRPr sz="1200"/>
            </a:lvl1pPr>
          </a:lstStyle>
          <a:p>
            <a:r>
              <a:rPr lang="zh-CN" altLang="en-US" sz="1800"/>
              <a:t>提供信息给编译器： 编译器可以利用注解来探测错误和警告信息</a:t>
            </a:r>
            <a:endParaRPr lang="en-US" altLang="zh-CN" sz="1800">
              <a:sym typeface="Arial" panose="020B0604020202020204" pitchFamily="34" charset="0"/>
            </a:endParaRPr>
          </a:p>
        </p:txBody>
      </p:sp>
      <p:sp>
        <p:nvSpPr>
          <p:cNvPr id="14" name="标题 1"/>
          <p:cNvSpPr txBox="1"/>
          <p:nvPr>
            <p:custDataLst>
              <p:tags r:id="rId5"/>
            </p:custDataLst>
          </p:nvPr>
        </p:nvSpPr>
        <p:spPr>
          <a:xfrm>
            <a:off x="769620" y="1330079"/>
            <a:ext cx="514040" cy="835415"/>
          </a:xfrm>
          <a:prstGeom prst="rect">
            <a:avLst/>
          </a:prstGeom>
          <a:noFill/>
        </p:spPr>
        <p:txBody>
          <a:bodyPr wrap="square" rtlCol="0">
            <a:normAutofit fontScale="90000"/>
          </a:bodyPr>
          <a:lstStyle>
            <a:defPPr>
              <a:defRPr lang="zh-CN"/>
            </a:defPPr>
            <a:lvl1pPr>
              <a:lnSpc>
                <a:spcPct val="130000"/>
              </a:lnSpc>
              <a:defRPr sz="1200"/>
            </a:lvl1pPr>
          </a:lstStyle>
          <a:p>
            <a:r>
              <a:rPr lang="en-US" altLang="zh-CN" sz="4000" i="1" dirty="0">
                <a:solidFill>
                  <a:schemeClr val="accent1"/>
                </a:solidFill>
                <a:sym typeface="Arial" panose="020B0604020202020204" pitchFamily="34" charset="0"/>
              </a:rPr>
              <a:t>1</a:t>
            </a:r>
            <a:endParaRPr lang="zh-CN" altLang="en-US" sz="4000" i="1" dirty="0">
              <a:solidFill>
                <a:schemeClr val="accent1"/>
              </a:solidFill>
              <a:sym typeface="Arial" panose="020B0604020202020204" pitchFamily="34" charset="0"/>
            </a:endParaRPr>
          </a:p>
        </p:txBody>
      </p:sp>
      <p:cxnSp>
        <p:nvCxnSpPr>
          <p:cNvPr id="7" name="直接连接符 6"/>
          <p:cNvCxnSpPr/>
          <p:nvPr>
            <p:custDataLst>
              <p:tags r:id="rId6"/>
            </p:custDataLst>
          </p:nvPr>
        </p:nvCxnSpPr>
        <p:spPr>
          <a:xfrm>
            <a:off x="2525190" y="3336674"/>
            <a:ext cx="3400018"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7"/>
            </p:custDataLst>
          </p:nvPr>
        </p:nvSpPr>
        <p:spPr>
          <a:xfrm>
            <a:off x="1221304" y="3274317"/>
            <a:ext cx="1303887" cy="71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9" name="标题 1"/>
          <p:cNvSpPr txBox="1"/>
          <p:nvPr>
            <p:custDataLst>
              <p:tags r:id="rId8"/>
            </p:custDataLst>
          </p:nvPr>
        </p:nvSpPr>
        <p:spPr>
          <a:xfrm>
            <a:off x="1093393" y="3454191"/>
            <a:ext cx="5029277" cy="800239"/>
          </a:xfrm>
          <a:prstGeom prst="rect">
            <a:avLst/>
          </a:prstGeom>
          <a:noFill/>
        </p:spPr>
        <p:txBody>
          <a:bodyPr wrap="square" rtlCol="0">
            <a:normAutofit fontScale="90000"/>
          </a:bodyPr>
          <a:lstStyle>
            <a:defPPr>
              <a:defRPr lang="zh-CN"/>
            </a:defPPr>
            <a:lvl1pPr>
              <a:lnSpc>
                <a:spcPct val="130000"/>
              </a:lnSpc>
              <a:defRPr sz="1200"/>
            </a:lvl1pPr>
          </a:lstStyle>
          <a:p>
            <a:r>
              <a:rPr lang="zh-CN" altLang="en-US" sz="1800"/>
              <a:t>编译阶段时的处理： 软件工具可以用来利用注解信息来生成代码、Html文档或者做其它相应处理。</a:t>
            </a:r>
            <a:endParaRPr lang="en-US" altLang="zh-CN" sz="1800">
              <a:sym typeface="Arial" panose="020B0604020202020204" pitchFamily="34" charset="0"/>
            </a:endParaRPr>
          </a:p>
        </p:txBody>
      </p:sp>
      <p:sp>
        <p:nvSpPr>
          <p:cNvPr id="10" name="标题 1"/>
          <p:cNvSpPr txBox="1"/>
          <p:nvPr>
            <p:custDataLst>
              <p:tags r:id="rId9"/>
            </p:custDataLst>
          </p:nvPr>
        </p:nvSpPr>
        <p:spPr>
          <a:xfrm>
            <a:off x="769620" y="2770670"/>
            <a:ext cx="514040" cy="835415"/>
          </a:xfrm>
          <a:prstGeom prst="rect">
            <a:avLst/>
          </a:prstGeom>
          <a:noFill/>
        </p:spPr>
        <p:txBody>
          <a:bodyPr wrap="square" rtlCol="0">
            <a:normAutofit fontScale="90000"/>
          </a:bodyPr>
          <a:lstStyle>
            <a:defPPr>
              <a:defRPr lang="zh-CN"/>
            </a:defPPr>
            <a:lvl1pPr>
              <a:lnSpc>
                <a:spcPct val="130000"/>
              </a:lnSpc>
              <a:defRPr sz="1200"/>
            </a:lvl1pPr>
          </a:lstStyle>
          <a:p>
            <a:r>
              <a:rPr lang="en-US" altLang="zh-CN" sz="4000" i="1" dirty="0">
                <a:solidFill>
                  <a:schemeClr val="accent2"/>
                </a:solidFill>
                <a:sym typeface="Arial" panose="020B0604020202020204" pitchFamily="34" charset="0"/>
              </a:rPr>
              <a:t>2</a:t>
            </a:r>
            <a:endParaRPr lang="zh-CN" altLang="en-US" sz="4000" i="1" dirty="0">
              <a:solidFill>
                <a:schemeClr val="accent2"/>
              </a:solidFill>
              <a:sym typeface="Arial" panose="020B0604020202020204" pitchFamily="34" charset="0"/>
            </a:endParaRPr>
          </a:p>
        </p:txBody>
      </p:sp>
      <p:cxnSp>
        <p:nvCxnSpPr>
          <p:cNvPr id="11" name="直接连接符 10"/>
          <p:cNvCxnSpPr/>
          <p:nvPr>
            <p:custDataLst>
              <p:tags r:id="rId10"/>
            </p:custDataLst>
          </p:nvPr>
        </p:nvCxnSpPr>
        <p:spPr>
          <a:xfrm>
            <a:off x="2525190" y="4730097"/>
            <a:ext cx="3400018"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 name="矩形 12"/>
          <p:cNvSpPr/>
          <p:nvPr>
            <p:custDataLst>
              <p:tags r:id="rId11"/>
            </p:custDataLst>
          </p:nvPr>
        </p:nvSpPr>
        <p:spPr>
          <a:xfrm>
            <a:off x="1221304" y="4666942"/>
            <a:ext cx="1303887" cy="719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15" name="标题 1"/>
          <p:cNvSpPr txBox="1"/>
          <p:nvPr>
            <p:custDataLst>
              <p:tags r:id="rId12"/>
            </p:custDataLst>
          </p:nvPr>
        </p:nvSpPr>
        <p:spPr>
          <a:xfrm>
            <a:off x="1093393" y="4846816"/>
            <a:ext cx="5029277" cy="800239"/>
          </a:xfrm>
          <a:prstGeom prst="rect">
            <a:avLst/>
          </a:prstGeom>
          <a:noFill/>
        </p:spPr>
        <p:txBody>
          <a:bodyPr wrap="square" rtlCol="0">
            <a:normAutofit fontScale="90000"/>
          </a:bodyPr>
          <a:lstStyle>
            <a:defPPr>
              <a:defRPr lang="zh-CN"/>
            </a:defPPr>
            <a:lvl1pPr>
              <a:lnSpc>
                <a:spcPct val="130000"/>
              </a:lnSpc>
              <a:defRPr sz="1200"/>
            </a:lvl1pPr>
          </a:lstStyle>
          <a:p>
            <a:r>
              <a:rPr lang="zh-CN" altLang="en-US" sz="1800"/>
              <a:t>运行时的处理： 某些注解可以在程序运行的时候接受代码的提取</a:t>
            </a:r>
            <a:endParaRPr lang="en-US" altLang="zh-CN" sz="1800">
              <a:sym typeface="Arial" panose="020B0604020202020204" pitchFamily="34" charset="0"/>
            </a:endParaRPr>
          </a:p>
        </p:txBody>
      </p:sp>
      <p:sp>
        <p:nvSpPr>
          <p:cNvPr id="16" name="标题 1"/>
          <p:cNvSpPr txBox="1"/>
          <p:nvPr>
            <p:custDataLst>
              <p:tags r:id="rId13"/>
            </p:custDataLst>
          </p:nvPr>
        </p:nvSpPr>
        <p:spPr>
          <a:xfrm>
            <a:off x="769620" y="4163294"/>
            <a:ext cx="514040" cy="835415"/>
          </a:xfrm>
          <a:prstGeom prst="rect">
            <a:avLst/>
          </a:prstGeom>
          <a:noFill/>
        </p:spPr>
        <p:txBody>
          <a:bodyPr wrap="square" rtlCol="0">
            <a:normAutofit fontScale="90000"/>
          </a:bodyPr>
          <a:lstStyle>
            <a:defPPr>
              <a:defRPr lang="zh-CN"/>
            </a:defPPr>
            <a:lvl1pPr>
              <a:lnSpc>
                <a:spcPct val="130000"/>
              </a:lnSpc>
              <a:defRPr sz="1200"/>
            </a:lvl1pPr>
          </a:lstStyle>
          <a:p>
            <a:r>
              <a:rPr lang="en-US" altLang="zh-CN" sz="4000" i="1" dirty="0">
                <a:solidFill>
                  <a:schemeClr val="accent3"/>
                </a:solidFill>
                <a:sym typeface="Arial" panose="020B0604020202020204" pitchFamily="34" charset="0"/>
              </a:rPr>
              <a:t>3</a:t>
            </a:r>
            <a:endParaRPr lang="zh-CN" altLang="en-US" sz="4000" i="1" dirty="0">
              <a:solidFill>
                <a:schemeClr val="accent3"/>
              </a:solidFill>
              <a:sym typeface="Arial" panose="020B0604020202020204" pitchFamily="34" charset="0"/>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431165"/>
            <a:ext cx="2540000" cy="501650"/>
          </a:xfrm>
          <a:prstGeom prst="rect">
            <a:avLst/>
          </a:prstGeom>
          <a:noFill/>
        </p:spPr>
        <p:txBody>
          <a:bodyPr wrap="square" rtlCol="0" anchor="t">
            <a:spAutoFit/>
          </a:bodyPr>
          <a:p>
            <a:r>
              <a:rPr lang="zh-CN" altLang="en-US" sz="2665" dirty="0" smtClean="0">
                <a:solidFill>
                  <a:srgbClr val="1D69A3"/>
                </a:solidFill>
                <a:latin typeface="微软雅黑" panose="020B0503020204020204" pitchFamily="34" charset="-122"/>
                <a:ea typeface="微软雅黑" panose="020B0503020204020204" pitchFamily="34" charset="-122"/>
              </a:rPr>
              <a:t>注解的提取</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sp>
        <p:nvSpPr>
          <p:cNvPr id="5" name="TextBox 105"/>
          <p:cNvSpPr txBox="1">
            <a:spLocks noChangeArrowheads="1"/>
          </p:cNvSpPr>
          <p:nvPr>
            <p:custDataLst>
              <p:tags r:id="rId2"/>
            </p:custDataLst>
          </p:nvPr>
        </p:nvSpPr>
        <p:spPr bwMode="auto">
          <a:xfrm>
            <a:off x="1757680" y="1553845"/>
            <a:ext cx="3599815"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accent1"/>
                </a:solidFill>
                <a:latin typeface="+mn-lt"/>
                <a:ea typeface="+mn-ea"/>
              </a:rPr>
              <a:t>  1、注解与反射</a:t>
            </a:r>
            <a:endParaRPr lang="zh-CN" altLang="en-US" sz="2400" dirty="0">
              <a:solidFill>
                <a:schemeClr val="accent1"/>
              </a:solidFill>
              <a:latin typeface="+mn-lt"/>
              <a:ea typeface="+mn-ea"/>
              <a:sym typeface="+mn-lt"/>
            </a:endParaRPr>
          </a:p>
        </p:txBody>
      </p:sp>
      <p:sp>
        <p:nvSpPr>
          <p:cNvPr id="6" name="文本框 5"/>
          <p:cNvSpPr txBox="1"/>
          <p:nvPr>
            <p:custDataLst>
              <p:tags r:id="rId3"/>
            </p:custDataLst>
          </p:nvPr>
        </p:nvSpPr>
        <p:spPr>
          <a:xfrm>
            <a:off x="1021080" y="1553845"/>
            <a:ext cx="527685" cy="461645"/>
          </a:xfrm>
          <a:prstGeom prst="rect">
            <a:avLst/>
          </a:prstGeom>
          <a:solidFill>
            <a:schemeClr val="accent1"/>
          </a:solidFill>
          <a:ln>
            <a:noFill/>
          </a:ln>
        </p:spPr>
        <p:txBody>
          <a:bodyPr wrap="square" lIns="90000" tIns="46800" rIns="90000" bIns="46800" rtlCol="0" anchor="ctr" anchorCtr="0">
            <a:normAutofit/>
          </a:bodyPr>
          <a:lstStyle/>
          <a:p>
            <a:r>
              <a:rPr lang="en-US" altLang="zh-CN" sz="2400" dirty="0">
                <a:solidFill>
                  <a:schemeClr val="bg1"/>
                </a:solidFill>
                <a:sym typeface="+mn-lt"/>
              </a:rPr>
              <a:t>01</a:t>
            </a:r>
            <a:endParaRPr lang="zh-CN" altLang="en-US" sz="2400" dirty="0">
              <a:solidFill>
                <a:schemeClr val="bg1"/>
              </a:solidFill>
              <a:sym typeface="+mn-lt"/>
            </a:endParaRPr>
          </a:p>
        </p:txBody>
      </p:sp>
      <p:sp>
        <p:nvSpPr>
          <p:cNvPr id="7" name="TextBox 105"/>
          <p:cNvSpPr txBox="1">
            <a:spLocks noChangeArrowheads="1"/>
          </p:cNvSpPr>
          <p:nvPr>
            <p:custDataLst>
              <p:tags r:id="rId4"/>
            </p:custDataLst>
          </p:nvPr>
        </p:nvSpPr>
        <p:spPr bwMode="auto">
          <a:xfrm>
            <a:off x="1757680" y="2752725"/>
            <a:ext cx="3599815"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accent1"/>
                </a:solidFill>
                <a:latin typeface="+mn-lt"/>
                <a:ea typeface="+mn-ea"/>
              </a:rPr>
              <a:t>  2、注解与APT</a:t>
            </a:r>
            <a:endParaRPr lang="zh-CN" altLang="en-US" sz="2400" dirty="0">
              <a:solidFill>
                <a:schemeClr val="accent1"/>
              </a:solidFill>
              <a:latin typeface="+mn-lt"/>
              <a:ea typeface="+mn-ea"/>
              <a:sym typeface="+mn-lt"/>
            </a:endParaRPr>
          </a:p>
        </p:txBody>
      </p:sp>
      <p:sp>
        <p:nvSpPr>
          <p:cNvPr id="8" name="文本框 7"/>
          <p:cNvSpPr txBox="1"/>
          <p:nvPr>
            <p:custDataLst>
              <p:tags r:id="rId5"/>
            </p:custDataLst>
          </p:nvPr>
        </p:nvSpPr>
        <p:spPr>
          <a:xfrm>
            <a:off x="1021080" y="2752725"/>
            <a:ext cx="527685" cy="461645"/>
          </a:xfrm>
          <a:prstGeom prst="rect">
            <a:avLst/>
          </a:prstGeom>
          <a:solidFill>
            <a:schemeClr val="accent1"/>
          </a:solidFill>
          <a:ln>
            <a:noFill/>
          </a:ln>
        </p:spPr>
        <p:txBody>
          <a:bodyPr wrap="square" lIns="90000" tIns="46800" rIns="90000" bIns="46800" rtlCol="0" anchor="ctr" anchorCtr="0">
            <a:normAutofit/>
          </a:bodyPr>
          <a:lstStyle/>
          <a:p>
            <a:r>
              <a:rPr lang="en-US" altLang="zh-CN" sz="2400" dirty="0">
                <a:solidFill>
                  <a:schemeClr val="bg1"/>
                </a:solidFill>
                <a:sym typeface="+mn-lt"/>
              </a:rPr>
              <a:t>02</a:t>
            </a:r>
            <a:endParaRPr lang="zh-CN" altLang="en-US" sz="2400" dirty="0">
              <a:solidFill>
                <a:schemeClr val="bg1"/>
              </a:solidFill>
              <a:sym typeface="+mn-lt"/>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nvSpPr>
        <p:spPr>
          <a:xfrm>
            <a:off x="554990" y="431165"/>
            <a:ext cx="2540000" cy="500380"/>
          </a:xfrm>
          <a:prstGeom prst="rect">
            <a:avLst/>
          </a:prstGeom>
          <a:noFill/>
        </p:spPr>
        <p:txBody>
          <a:bodyPr wrap="square" rtlCol="0" anchor="t">
            <a:spAutoFit/>
          </a:bodyPr>
          <a:p>
            <a:r>
              <a:rPr lang="zh-CN" altLang="en-US" sz="2660">
                <a:solidFill>
                  <a:schemeClr val="accent1"/>
                </a:solidFill>
                <a:sym typeface="+mn-ea"/>
              </a:rPr>
              <a:t>注解与反射</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grpSp>
        <p:nvGrpSpPr>
          <p:cNvPr id="31" name="组合 30"/>
          <p:cNvGrpSpPr/>
          <p:nvPr>
            <p:custDataLst>
              <p:tags r:id="rId2"/>
            </p:custDataLst>
          </p:nvPr>
        </p:nvGrpSpPr>
        <p:grpSpPr>
          <a:xfrm rot="0">
            <a:off x="1184910" y="1294130"/>
            <a:ext cx="4857115" cy="1368487"/>
            <a:chOff x="3305175" y="1247774"/>
            <a:chExt cx="3832226" cy="1080000"/>
          </a:xfrm>
        </p:grpSpPr>
        <p:grpSp>
          <p:nvGrpSpPr>
            <p:cNvPr id="29" name="组合 28"/>
            <p:cNvGrpSpPr/>
            <p:nvPr/>
          </p:nvGrpSpPr>
          <p:grpSpPr>
            <a:xfrm>
              <a:off x="5596467" y="1546474"/>
              <a:ext cx="1540934" cy="482600"/>
              <a:chOff x="5596467" y="1546474"/>
              <a:chExt cx="1540934" cy="482600"/>
            </a:xfrm>
          </p:grpSpPr>
          <p:sp>
            <p:nvSpPr>
              <p:cNvPr id="27" name="圆角矩形 26"/>
              <p:cNvSpPr/>
              <p:nvPr>
                <p:custDataLst>
                  <p:tags r:id="rId3"/>
                </p:custDataLst>
              </p:nvPr>
            </p:nvSpPr>
            <p:spPr>
              <a:xfrm>
                <a:off x="5596467" y="1546474"/>
                <a:ext cx="1540934" cy="482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28" name="椭圆 27"/>
              <p:cNvSpPr/>
              <p:nvPr>
                <p:custDataLst>
                  <p:tags r:id="rId4"/>
                </p:custDataLst>
              </p:nvPr>
            </p:nvSpPr>
            <p:spPr>
              <a:xfrm>
                <a:off x="6689726" y="1588807"/>
                <a:ext cx="397934" cy="397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p>
                <a:pPr algn="ctr"/>
                <a:r>
                  <a:rPr lang="en-US" altLang="zh-CN" dirty="0">
                    <a:solidFill>
                      <a:schemeClr val="accent2"/>
                    </a:solidFill>
                    <a:sym typeface="Arial" panose="020B0604020202020204" pitchFamily="34" charset="0"/>
                  </a:rPr>
                  <a:t>A</a:t>
                </a:r>
                <a:endParaRPr lang="zh-CN" altLang="en-US" dirty="0">
                  <a:solidFill>
                    <a:schemeClr val="accent2"/>
                  </a:solidFill>
                  <a:sym typeface="Arial" panose="020B0604020202020204" pitchFamily="34" charset="0"/>
                </a:endParaRPr>
              </a:p>
            </p:txBody>
          </p:sp>
        </p:grpSp>
        <p:sp>
          <p:nvSpPr>
            <p:cNvPr id="26" name="任意多边形 25"/>
            <p:cNvSpPr/>
            <p:nvPr>
              <p:custDataLst>
                <p:tags r:id="rId5"/>
              </p:custDataLst>
            </p:nvPr>
          </p:nvSpPr>
          <p:spPr>
            <a:xfrm>
              <a:off x="3305175" y="1247774"/>
              <a:ext cx="3267075" cy="1080000"/>
            </a:xfrm>
            <a:custGeom>
              <a:avLst/>
              <a:gdLst>
                <a:gd name="connsiteX0" fmla="*/ 867275 w 3267075"/>
                <a:gd name="connsiteY0" fmla="*/ 0 h 1080000"/>
                <a:gd name="connsiteX1" fmla="*/ 871320 w 3267075"/>
                <a:gd name="connsiteY1" fmla="*/ 0 h 1080000"/>
                <a:gd name="connsiteX2" fmla="*/ 2403183 w 3267075"/>
                <a:gd name="connsiteY2" fmla="*/ 0 h 1080000"/>
                <a:gd name="connsiteX3" fmla="*/ 3267075 w 3267075"/>
                <a:gd name="connsiteY3" fmla="*/ 0 h 1080000"/>
                <a:gd name="connsiteX4" fmla="*/ 2789719 w 3267075"/>
                <a:gd name="connsiteY4" fmla="*/ 818332 h 1080000"/>
                <a:gd name="connsiteX5" fmla="*/ 2788447 w 3267075"/>
                <a:gd name="connsiteY5" fmla="*/ 824630 h 1080000"/>
                <a:gd name="connsiteX6" fmla="*/ 2749896 w 3267075"/>
                <a:gd name="connsiteY6" fmla="*/ 895654 h 1080000"/>
                <a:gd name="connsiteX7" fmla="*/ 2731869 w 3267075"/>
                <a:gd name="connsiteY7" fmla="*/ 917504 h 1080000"/>
                <a:gd name="connsiteX8" fmla="*/ 2725496 w 3267075"/>
                <a:gd name="connsiteY8" fmla="*/ 928428 h 1080000"/>
                <a:gd name="connsiteX9" fmla="*/ 2701480 w 3267075"/>
                <a:gd name="connsiteY9" fmla="*/ 957535 h 1080000"/>
                <a:gd name="connsiteX10" fmla="*/ 2405823 w 3267075"/>
                <a:gd name="connsiteY10" fmla="*/ 1080000 h 1080000"/>
                <a:gd name="connsiteX11" fmla="*/ 2403183 w 3267075"/>
                <a:gd name="connsiteY11" fmla="*/ 1080000 h 1080000"/>
                <a:gd name="connsiteX12" fmla="*/ 871320 w 3267075"/>
                <a:gd name="connsiteY12" fmla="*/ 1080000 h 1080000"/>
                <a:gd name="connsiteX13" fmla="*/ 0 w 3267075"/>
                <a:gd name="connsiteY13" fmla="*/ 1080000 h 1080000"/>
                <a:gd name="connsiteX14" fmla="*/ 526382 w 3267075"/>
                <a:gd name="connsiteY14" fmla="*/ 177626 h 1080000"/>
                <a:gd name="connsiteX15" fmla="*/ 586140 w 3267075"/>
                <a:gd name="connsiteY15" fmla="*/ 108621 h 1080000"/>
                <a:gd name="connsiteX16" fmla="*/ 867275 w 3267075"/>
                <a:gd name="connsiteY1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075" h="1080000">
                  <a:moveTo>
                    <a:pt x="867275" y="0"/>
                  </a:moveTo>
                  <a:lnTo>
                    <a:pt x="871320" y="0"/>
                  </a:lnTo>
                  <a:lnTo>
                    <a:pt x="2403183" y="0"/>
                  </a:lnTo>
                  <a:lnTo>
                    <a:pt x="3267075" y="0"/>
                  </a:lnTo>
                  <a:lnTo>
                    <a:pt x="2789719" y="818332"/>
                  </a:lnTo>
                  <a:lnTo>
                    <a:pt x="2788447" y="824630"/>
                  </a:lnTo>
                  <a:cubicBezTo>
                    <a:pt x="2777868" y="849642"/>
                    <a:pt x="2764924" y="873410"/>
                    <a:pt x="2749896" y="895654"/>
                  </a:cubicBezTo>
                  <a:lnTo>
                    <a:pt x="2731869" y="917504"/>
                  </a:lnTo>
                  <a:lnTo>
                    <a:pt x="2725496" y="928428"/>
                  </a:lnTo>
                  <a:lnTo>
                    <a:pt x="2701480" y="957535"/>
                  </a:lnTo>
                  <a:cubicBezTo>
                    <a:pt x="2625815" y="1033200"/>
                    <a:pt x="2521284" y="1080000"/>
                    <a:pt x="2405823" y="1080000"/>
                  </a:cubicBezTo>
                  <a:lnTo>
                    <a:pt x="2403183" y="1080000"/>
                  </a:lnTo>
                  <a:lnTo>
                    <a:pt x="871320" y="1080000"/>
                  </a:lnTo>
                  <a:lnTo>
                    <a:pt x="0" y="1080000"/>
                  </a:lnTo>
                  <a:lnTo>
                    <a:pt x="526382" y="177626"/>
                  </a:lnTo>
                  <a:lnTo>
                    <a:pt x="586140" y="108621"/>
                  </a:lnTo>
                  <a:cubicBezTo>
                    <a:pt x="660393" y="41133"/>
                    <a:pt x="759031" y="0"/>
                    <a:pt x="86727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normAutofit/>
            </a:bodyPr>
            <a:p>
              <a:r>
                <a:rPr lang="zh-CN" altLang="en-US">
                  <a:solidFill>
                    <a:schemeClr val="bg1"/>
                  </a:solidFill>
                </a:rPr>
                <a:t>注解通过反射获取。首先可以通过 Class 对象的 isAnnotationPresent() 方法判断它是否应用了某个注解</a:t>
              </a:r>
              <a:endParaRPr lang="en-US" altLang="zh-CN" dirty="0">
                <a:solidFill>
                  <a:schemeClr val="bg1"/>
                </a:solidFill>
                <a:sym typeface="Arial" panose="020B0604020202020204" pitchFamily="34" charset="0"/>
              </a:endParaRPr>
            </a:p>
          </p:txBody>
        </p:sp>
      </p:grpSp>
      <p:grpSp>
        <p:nvGrpSpPr>
          <p:cNvPr id="12" name="组合 11"/>
          <p:cNvGrpSpPr/>
          <p:nvPr>
            <p:custDataLst>
              <p:tags r:id="rId6"/>
            </p:custDataLst>
          </p:nvPr>
        </p:nvGrpSpPr>
        <p:grpSpPr>
          <a:xfrm rot="0">
            <a:off x="1184910" y="2989538"/>
            <a:ext cx="4857115" cy="1368487"/>
            <a:chOff x="3305175" y="1247774"/>
            <a:chExt cx="3832226" cy="1080000"/>
          </a:xfrm>
        </p:grpSpPr>
        <p:grpSp>
          <p:nvGrpSpPr>
            <p:cNvPr id="13" name="组合 12"/>
            <p:cNvGrpSpPr/>
            <p:nvPr/>
          </p:nvGrpSpPr>
          <p:grpSpPr>
            <a:xfrm>
              <a:off x="5596467" y="1546474"/>
              <a:ext cx="1540934" cy="482600"/>
              <a:chOff x="5596467" y="1546474"/>
              <a:chExt cx="1540934" cy="482600"/>
            </a:xfrm>
          </p:grpSpPr>
          <p:sp>
            <p:nvSpPr>
              <p:cNvPr id="15" name="圆角矩形 14"/>
              <p:cNvSpPr/>
              <p:nvPr>
                <p:custDataLst>
                  <p:tags r:id="rId7"/>
                </p:custDataLst>
              </p:nvPr>
            </p:nvSpPr>
            <p:spPr>
              <a:xfrm>
                <a:off x="5596467" y="1546474"/>
                <a:ext cx="1540934" cy="482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16" name="椭圆 15"/>
              <p:cNvSpPr/>
              <p:nvPr>
                <p:custDataLst>
                  <p:tags r:id="rId8"/>
                </p:custDataLst>
              </p:nvPr>
            </p:nvSpPr>
            <p:spPr>
              <a:xfrm>
                <a:off x="6689726" y="1588807"/>
                <a:ext cx="397934" cy="397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p>
                <a:pPr algn="ctr"/>
                <a:r>
                  <a:rPr lang="en-US" altLang="zh-CN" dirty="0">
                    <a:solidFill>
                      <a:schemeClr val="accent2"/>
                    </a:solidFill>
                    <a:sym typeface="Arial" panose="020B0604020202020204" pitchFamily="34" charset="0"/>
                  </a:rPr>
                  <a:t>B</a:t>
                </a:r>
                <a:endParaRPr lang="zh-CN" altLang="en-US" dirty="0">
                  <a:solidFill>
                    <a:schemeClr val="accent2"/>
                  </a:solidFill>
                  <a:sym typeface="Arial" panose="020B0604020202020204" pitchFamily="34" charset="0"/>
                </a:endParaRPr>
              </a:p>
            </p:txBody>
          </p:sp>
        </p:grpSp>
        <p:sp>
          <p:nvSpPr>
            <p:cNvPr id="14" name="任意多边形 13"/>
            <p:cNvSpPr/>
            <p:nvPr>
              <p:custDataLst>
                <p:tags r:id="rId9"/>
              </p:custDataLst>
            </p:nvPr>
          </p:nvSpPr>
          <p:spPr>
            <a:xfrm>
              <a:off x="3305175" y="1247774"/>
              <a:ext cx="3267075" cy="1080000"/>
            </a:xfrm>
            <a:custGeom>
              <a:avLst/>
              <a:gdLst>
                <a:gd name="connsiteX0" fmla="*/ 867275 w 3267075"/>
                <a:gd name="connsiteY0" fmla="*/ 0 h 1080000"/>
                <a:gd name="connsiteX1" fmla="*/ 871320 w 3267075"/>
                <a:gd name="connsiteY1" fmla="*/ 0 h 1080000"/>
                <a:gd name="connsiteX2" fmla="*/ 2403183 w 3267075"/>
                <a:gd name="connsiteY2" fmla="*/ 0 h 1080000"/>
                <a:gd name="connsiteX3" fmla="*/ 3267075 w 3267075"/>
                <a:gd name="connsiteY3" fmla="*/ 0 h 1080000"/>
                <a:gd name="connsiteX4" fmla="*/ 2789719 w 3267075"/>
                <a:gd name="connsiteY4" fmla="*/ 818332 h 1080000"/>
                <a:gd name="connsiteX5" fmla="*/ 2788447 w 3267075"/>
                <a:gd name="connsiteY5" fmla="*/ 824630 h 1080000"/>
                <a:gd name="connsiteX6" fmla="*/ 2749896 w 3267075"/>
                <a:gd name="connsiteY6" fmla="*/ 895654 h 1080000"/>
                <a:gd name="connsiteX7" fmla="*/ 2731869 w 3267075"/>
                <a:gd name="connsiteY7" fmla="*/ 917504 h 1080000"/>
                <a:gd name="connsiteX8" fmla="*/ 2725496 w 3267075"/>
                <a:gd name="connsiteY8" fmla="*/ 928428 h 1080000"/>
                <a:gd name="connsiteX9" fmla="*/ 2701480 w 3267075"/>
                <a:gd name="connsiteY9" fmla="*/ 957535 h 1080000"/>
                <a:gd name="connsiteX10" fmla="*/ 2405823 w 3267075"/>
                <a:gd name="connsiteY10" fmla="*/ 1080000 h 1080000"/>
                <a:gd name="connsiteX11" fmla="*/ 2403183 w 3267075"/>
                <a:gd name="connsiteY11" fmla="*/ 1080000 h 1080000"/>
                <a:gd name="connsiteX12" fmla="*/ 871320 w 3267075"/>
                <a:gd name="connsiteY12" fmla="*/ 1080000 h 1080000"/>
                <a:gd name="connsiteX13" fmla="*/ 0 w 3267075"/>
                <a:gd name="connsiteY13" fmla="*/ 1080000 h 1080000"/>
                <a:gd name="connsiteX14" fmla="*/ 526382 w 3267075"/>
                <a:gd name="connsiteY14" fmla="*/ 177626 h 1080000"/>
                <a:gd name="connsiteX15" fmla="*/ 586140 w 3267075"/>
                <a:gd name="connsiteY15" fmla="*/ 108621 h 1080000"/>
                <a:gd name="connsiteX16" fmla="*/ 867275 w 3267075"/>
                <a:gd name="connsiteY1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075" h="1080000">
                  <a:moveTo>
                    <a:pt x="867275" y="0"/>
                  </a:moveTo>
                  <a:lnTo>
                    <a:pt x="871320" y="0"/>
                  </a:lnTo>
                  <a:lnTo>
                    <a:pt x="2403183" y="0"/>
                  </a:lnTo>
                  <a:lnTo>
                    <a:pt x="3267075" y="0"/>
                  </a:lnTo>
                  <a:lnTo>
                    <a:pt x="2789719" y="818332"/>
                  </a:lnTo>
                  <a:lnTo>
                    <a:pt x="2788447" y="824630"/>
                  </a:lnTo>
                  <a:cubicBezTo>
                    <a:pt x="2777868" y="849642"/>
                    <a:pt x="2764924" y="873410"/>
                    <a:pt x="2749896" y="895654"/>
                  </a:cubicBezTo>
                  <a:lnTo>
                    <a:pt x="2731869" y="917504"/>
                  </a:lnTo>
                  <a:lnTo>
                    <a:pt x="2725496" y="928428"/>
                  </a:lnTo>
                  <a:lnTo>
                    <a:pt x="2701480" y="957535"/>
                  </a:lnTo>
                  <a:cubicBezTo>
                    <a:pt x="2625815" y="1033200"/>
                    <a:pt x="2521284" y="1080000"/>
                    <a:pt x="2405823" y="1080000"/>
                  </a:cubicBezTo>
                  <a:lnTo>
                    <a:pt x="2403183" y="1080000"/>
                  </a:lnTo>
                  <a:lnTo>
                    <a:pt x="871320" y="1080000"/>
                  </a:lnTo>
                  <a:lnTo>
                    <a:pt x="0" y="1080000"/>
                  </a:lnTo>
                  <a:lnTo>
                    <a:pt x="526382" y="177626"/>
                  </a:lnTo>
                  <a:lnTo>
                    <a:pt x="586140" y="108621"/>
                  </a:lnTo>
                  <a:cubicBezTo>
                    <a:pt x="660393" y="41133"/>
                    <a:pt x="759031" y="0"/>
                    <a:pt x="86727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normAutofit/>
            </a:bodyPr>
            <a:p>
              <a:r>
                <a:rPr lang="zh-CN" altLang="en-US">
                  <a:solidFill>
                    <a:schemeClr val="bg1"/>
                  </a:solidFill>
                </a:rPr>
                <a:t>然后通过 getAnnotation() 方法来获取 Annotation 对象。</a:t>
              </a:r>
              <a:endParaRPr lang="en-US" altLang="zh-CN" dirty="0">
                <a:solidFill>
                  <a:schemeClr val="bg1"/>
                </a:solidFill>
                <a:sym typeface="Arial" panose="020B0604020202020204" pitchFamily="34" charset="0"/>
              </a:endParaRPr>
            </a:p>
          </p:txBody>
        </p:sp>
      </p:grpSp>
      <p:grpSp>
        <p:nvGrpSpPr>
          <p:cNvPr id="9" name="组合 8"/>
          <p:cNvGrpSpPr/>
          <p:nvPr>
            <p:custDataLst>
              <p:tags r:id="rId10"/>
            </p:custDataLst>
          </p:nvPr>
        </p:nvGrpSpPr>
        <p:grpSpPr>
          <a:xfrm rot="0">
            <a:off x="1184910" y="4684946"/>
            <a:ext cx="4857115" cy="1368487"/>
            <a:chOff x="3305175" y="1247774"/>
            <a:chExt cx="3832226" cy="1080000"/>
          </a:xfrm>
        </p:grpSpPr>
        <p:grpSp>
          <p:nvGrpSpPr>
            <p:cNvPr id="18" name="组合 17"/>
            <p:cNvGrpSpPr/>
            <p:nvPr/>
          </p:nvGrpSpPr>
          <p:grpSpPr>
            <a:xfrm>
              <a:off x="5596467" y="1546474"/>
              <a:ext cx="1540934" cy="482600"/>
              <a:chOff x="5596467" y="1546474"/>
              <a:chExt cx="1540934" cy="482600"/>
            </a:xfrm>
          </p:grpSpPr>
          <p:sp>
            <p:nvSpPr>
              <p:cNvPr id="20" name="圆角矩形 19"/>
              <p:cNvSpPr/>
              <p:nvPr>
                <p:custDataLst>
                  <p:tags r:id="rId11"/>
                </p:custDataLst>
              </p:nvPr>
            </p:nvSpPr>
            <p:spPr>
              <a:xfrm>
                <a:off x="5596467" y="1546474"/>
                <a:ext cx="1540934" cy="4826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21" name="椭圆 20"/>
              <p:cNvSpPr/>
              <p:nvPr>
                <p:custDataLst>
                  <p:tags r:id="rId12"/>
                </p:custDataLst>
              </p:nvPr>
            </p:nvSpPr>
            <p:spPr>
              <a:xfrm>
                <a:off x="6689726" y="1588807"/>
                <a:ext cx="397934" cy="397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p>
                <a:pPr algn="ctr"/>
                <a:r>
                  <a:rPr lang="en-US" altLang="zh-CN" dirty="0">
                    <a:solidFill>
                      <a:schemeClr val="accent2"/>
                    </a:solidFill>
                    <a:sym typeface="Arial" panose="020B0604020202020204" pitchFamily="34" charset="0"/>
                  </a:rPr>
                  <a:t>C</a:t>
                </a:r>
                <a:endParaRPr lang="zh-CN" altLang="en-US" dirty="0">
                  <a:solidFill>
                    <a:schemeClr val="accent2"/>
                  </a:solidFill>
                  <a:sym typeface="Arial" panose="020B0604020202020204" pitchFamily="34" charset="0"/>
                </a:endParaRPr>
              </a:p>
            </p:txBody>
          </p:sp>
        </p:grpSp>
        <p:sp>
          <p:nvSpPr>
            <p:cNvPr id="19" name="任意多边形 18"/>
            <p:cNvSpPr/>
            <p:nvPr>
              <p:custDataLst>
                <p:tags r:id="rId13"/>
              </p:custDataLst>
            </p:nvPr>
          </p:nvSpPr>
          <p:spPr>
            <a:xfrm>
              <a:off x="3305175" y="1247774"/>
              <a:ext cx="3267075" cy="1080000"/>
            </a:xfrm>
            <a:custGeom>
              <a:avLst/>
              <a:gdLst>
                <a:gd name="connsiteX0" fmla="*/ 867275 w 3267075"/>
                <a:gd name="connsiteY0" fmla="*/ 0 h 1080000"/>
                <a:gd name="connsiteX1" fmla="*/ 871320 w 3267075"/>
                <a:gd name="connsiteY1" fmla="*/ 0 h 1080000"/>
                <a:gd name="connsiteX2" fmla="*/ 2403183 w 3267075"/>
                <a:gd name="connsiteY2" fmla="*/ 0 h 1080000"/>
                <a:gd name="connsiteX3" fmla="*/ 3267075 w 3267075"/>
                <a:gd name="connsiteY3" fmla="*/ 0 h 1080000"/>
                <a:gd name="connsiteX4" fmla="*/ 2789719 w 3267075"/>
                <a:gd name="connsiteY4" fmla="*/ 818332 h 1080000"/>
                <a:gd name="connsiteX5" fmla="*/ 2788447 w 3267075"/>
                <a:gd name="connsiteY5" fmla="*/ 824630 h 1080000"/>
                <a:gd name="connsiteX6" fmla="*/ 2749896 w 3267075"/>
                <a:gd name="connsiteY6" fmla="*/ 895654 h 1080000"/>
                <a:gd name="connsiteX7" fmla="*/ 2731869 w 3267075"/>
                <a:gd name="connsiteY7" fmla="*/ 917504 h 1080000"/>
                <a:gd name="connsiteX8" fmla="*/ 2725496 w 3267075"/>
                <a:gd name="connsiteY8" fmla="*/ 928428 h 1080000"/>
                <a:gd name="connsiteX9" fmla="*/ 2701480 w 3267075"/>
                <a:gd name="connsiteY9" fmla="*/ 957535 h 1080000"/>
                <a:gd name="connsiteX10" fmla="*/ 2405823 w 3267075"/>
                <a:gd name="connsiteY10" fmla="*/ 1080000 h 1080000"/>
                <a:gd name="connsiteX11" fmla="*/ 2403183 w 3267075"/>
                <a:gd name="connsiteY11" fmla="*/ 1080000 h 1080000"/>
                <a:gd name="connsiteX12" fmla="*/ 871320 w 3267075"/>
                <a:gd name="connsiteY12" fmla="*/ 1080000 h 1080000"/>
                <a:gd name="connsiteX13" fmla="*/ 0 w 3267075"/>
                <a:gd name="connsiteY13" fmla="*/ 1080000 h 1080000"/>
                <a:gd name="connsiteX14" fmla="*/ 526382 w 3267075"/>
                <a:gd name="connsiteY14" fmla="*/ 177626 h 1080000"/>
                <a:gd name="connsiteX15" fmla="*/ 586140 w 3267075"/>
                <a:gd name="connsiteY15" fmla="*/ 108621 h 1080000"/>
                <a:gd name="connsiteX16" fmla="*/ 867275 w 3267075"/>
                <a:gd name="connsiteY1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7075" h="1080000">
                  <a:moveTo>
                    <a:pt x="867275" y="0"/>
                  </a:moveTo>
                  <a:lnTo>
                    <a:pt x="871320" y="0"/>
                  </a:lnTo>
                  <a:lnTo>
                    <a:pt x="2403183" y="0"/>
                  </a:lnTo>
                  <a:lnTo>
                    <a:pt x="3267075" y="0"/>
                  </a:lnTo>
                  <a:lnTo>
                    <a:pt x="2789719" y="818332"/>
                  </a:lnTo>
                  <a:lnTo>
                    <a:pt x="2788447" y="824630"/>
                  </a:lnTo>
                  <a:cubicBezTo>
                    <a:pt x="2777868" y="849642"/>
                    <a:pt x="2764924" y="873410"/>
                    <a:pt x="2749896" y="895654"/>
                  </a:cubicBezTo>
                  <a:lnTo>
                    <a:pt x="2731869" y="917504"/>
                  </a:lnTo>
                  <a:lnTo>
                    <a:pt x="2725496" y="928428"/>
                  </a:lnTo>
                  <a:lnTo>
                    <a:pt x="2701480" y="957535"/>
                  </a:lnTo>
                  <a:cubicBezTo>
                    <a:pt x="2625815" y="1033200"/>
                    <a:pt x="2521284" y="1080000"/>
                    <a:pt x="2405823" y="1080000"/>
                  </a:cubicBezTo>
                  <a:lnTo>
                    <a:pt x="2403183" y="1080000"/>
                  </a:lnTo>
                  <a:lnTo>
                    <a:pt x="871320" y="1080000"/>
                  </a:lnTo>
                  <a:lnTo>
                    <a:pt x="0" y="1080000"/>
                  </a:lnTo>
                  <a:lnTo>
                    <a:pt x="526382" y="177626"/>
                  </a:lnTo>
                  <a:lnTo>
                    <a:pt x="586140" y="108621"/>
                  </a:lnTo>
                  <a:cubicBezTo>
                    <a:pt x="660393" y="41133"/>
                    <a:pt x="759031" y="0"/>
                    <a:pt x="86727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normAutofit/>
            </a:bodyPr>
            <a:p>
              <a:r>
                <a:rPr lang="zh-CN" altLang="en-US">
                  <a:solidFill>
                    <a:schemeClr val="bg1"/>
                  </a:solidFill>
                </a:rPr>
                <a:t>或者是 getAnnotations() 方法</a:t>
              </a:r>
              <a:endParaRPr lang="en-US" altLang="zh-CN" dirty="0">
                <a:solidFill>
                  <a:schemeClr val="bg1"/>
                </a:solidFill>
                <a:sym typeface="Arial" panose="020B0604020202020204" pitchFamily="34" charset="0"/>
              </a:endParaRPr>
            </a:p>
          </p:txBody>
        </p:sp>
      </p:gr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6621780"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smtClean="0">
                <a:solidFill>
                  <a:srgbClr val="1D69A3"/>
                </a:solidFill>
                <a:latin typeface="微软雅黑" panose="020B0503020204020204" pitchFamily="34" charset="-122"/>
                <a:ea typeface="微软雅黑" panose="020B0503020204020204" pitchFamily="34" charset="-122"/>
              </a:rPr>
              <a:t>什么是</a:t>
            </a:r>
            <a:r>
              <a:rPr lang="en-US" altLang="zh-CN" sz="2665" dirty="0" smtClean="0">
                <a:solidFill>
                  <a:srgbClr val="1D69A3"/>
                </a:solidFill>
                <a:latin typeface="微软雅黑" panose="020B0503020204020204" pitchFamily="34" charset="-122"/>
                <a:ea typeface="微软雅黑" panose="020B0503020204020204" pitchFamily="34" charset="-122"/>
              </a:rPr>
              <a:t>APT</a:t>
            </a:r>
            <a:endParaRPr lang="en-US" altLang="zh-CN" sz="2665" dirty="0" smtClean="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14" name="文本框 13"/>
          <p:cNvSpPr txBox="1"/>
          <p:nvPr/>
        </p:nvSpPr>
        <p:spPr>
          <a:xfrm>
            <a:off x="554990" y="1345565"/>
            <a:ext cx="5464175" cy="922020"/>
          </a:xfrm>
          <a:prstGeom prst="rect">
            <a:avLst/>
          </a:prstGeom>
          <a:noFill/>
        </p:spPr>
        <p:txBody>
          <a:bodyPr wrap="square" rtlCol="0" anchor="t">
            <a:spAutoFit/>
          </a:bodyPr>
          <a:p>
            <a:r>
              <a:rPr lang="zh-CN" altLang="en-US"/>
              <a:t>APT(Annotation Processing Tool)是一种处理注释的工具,它对源代码文件进行检测找出其中的Annotation，根据注解自动生成代码</a:t>
            </a:r>
            <a:endParaRPr lang="zh-CN" altLang="en-US"/>
          </a:p>
        </p:txBody>
      </p:sp>
      <p:sp>
        <p:nvSpPr>
          <p:cNvPr id="15" name="文本框 14"/>
          <p:cNvSpPr txBox="1"/>
          <p:nvPr/>
        </p:nvSpPr>
        <p:spPr>
          <a:xfrm>
            <a:off x="555625" y="3933190"/>
            <a:ext cx="10073640" cy="922020"/>
          </a:xfrm>
          <a:prstGeom prst="rect">
            <a:avLst/>
          </a:prstGeom>
          <a:noFill/>
        </p:spPr>
        <p:txBody>
          <a:bodyPr wrap="square" rtlCol="0" anchor="t">
            <a:spAutoFit/>
          </a:bodyPr>
          <a:p>
            <a:r>
              <a:rPr lang="zh-CN" altLang="en-US"/>
              <a:t>APT的处理要素</a:t>
            </a:r>
            <a:endParaRPr lang="zh-CN" altLang="en-US"/>
          </a:p>
          <a:p>
            <a:r>
              <a:rPr lang="zh-CN" altLang="en-US"/>
              <a:t>　　注解处理器（AbstractProcess）+代码处理（javaPoet）+处理器注册（AutoService）+apt                     </a:t>
            </a:r>
            <a:r>
              <a:rPr lang="en-US" altLang="zh-CN"/>
              <a:t>(</a:t>
            </a:r>
            <a:r>
              <a:rPr lang="en-US" altLang="zh-CN">
                <a:solidFill>
                  <a:schemeClr val="accent1"/>
                </a:solidFill>
                <a:effectLst>
                  <a:outerShdw blurRad="38100" dist="25400" dir="5400000" algn="ctr" rotWithShape="0">
                    <a:srgbClr val="6E747A">
                      <a:alpha val="43000"/>
                    </a:srgbClr>
                  </a:outerShdw>
                </a:effectLst>
              </a:rPr>
              <a:t>annotationProcessor</a:t>
            </a:r>
            <a:r>
              <a:rPr lang="en-US" altLang="zh-CN"/>
              <a:t>)</a:t>
            </a:r>
            <a:endParaRPr lang="en-US" altLang="zh-CN"/>
          </a:p>
        </p:txBody>
      </p:sp>
      <p:sp>
        <p:nvSpPr>
          <p:cNvPr id="16" name="文本框 15"/>
          <p:cNvSpPr txBox="1"/>
          <p:nvPr/>
        </p:nvSpPr>
        <p:spPr>
          <a:xfrm>
            <a:off x="555625" y="2690495"/>
            <a:ext cx="8807450" cy="922020"/>
          </a:xfrm>
          <a:prstGeom prst="rect">
            <a:avLst/>
          </a:prstGeom>
          <a:noFill/>
        </p:spPr>
        <p:txBody>
          <a:bodyPr wrap="square" rtlCol="0" anchor="t">
            <a:spAutoFit/>
          </a:bodyPr>
          <a:p>
            <a:r>
              <a:rPr lang="zh-CN" altLang="en-US"/>
              <a:t>annotationProcessor和android-apt的功能是一样的，它们是替代关系，在认识它们之前，先来看看APT</a:t>
            </a:r>
            <a:endParaRPr lang="zh-CN" altLang="en-US"/>
          </a:p>
          <a:p>
            <a:r>
              <a:rPr lang="zh-CN" altLang="en-US"/>
              <a:t>annotationProcessor是APT工具中的一种，他是google开发的内置框架，不需要引入</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讲师简介</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享学课堂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-Zero</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系统架构师、项目经理</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4" name="TextBox 16"/>
          <p:cNvSpPr txBox="1"/>
          <p:nvPr/>
        </p:nvSpPr>
        <p:spPr>
          <a:xfrm>
            <a:off x="1873250" y="2973070"/>
            <a:ext cx="4126230" cy="3323590"/>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pitchFamily="34" charset="-122"/>
                <a:ea typeface="微软雅黑" panose="020B0503020204020204" pitchFamily="3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rPr>
              <a:t>◆ </a:t>
            </a:r>
            <a:r>
              <a:rPr lang="en-US" sz="1600" b="1">
                <a:latin typeface="微软雅黑" panose="020B0503020204020204" pitchFamily="34" charset="-122"/>
                <a:ea typeface="微软雅黑" panose="020B0503020204020204" pitchFamily="34" charset="-122"/>
                <a:cs typeface="Yu Gothic UI Light" panose="020B0300000000000000" charset="-128"/>
                <a:sym typeface="+mn-ea"/>
              </a:rPr>
              <a:t>QQ：</a:t>
            </a:r>
            <a:r>
              <a:rPr lang="en-US" altLang="zh-CN" sz="1600" b="1" dirty="0">
                <a:latin typeface="微软雅黑" panose="020B0503020204020204" pitchFamily="34" charset="-122"/>
                <a:ea typeface="微软雅黑" panose="020B0503020204020204" pitchFamily="34" charset="-122"/>
                <a:sym typeface="+mn-ea"/>
              </a:rPr>
              <a:t>2124346685</a:t>
            </a:r>
            <a:endParaRPr lang="en-US" altLang="zh-CN" sz="1600" b="1">
              <a:solidFill>
                <a:schemeClr val="tx1"/>
              </a:solidFill>
              <a:latin typeface="微软雅黑" panose="020B0503020204020204" pitchFamily="34" charset="-122"/>
              <a:ea typeface="微软雅黑" panose="020B0503020204020204" pitchFamily="34" charset="-122"/>
            </a:endParaRPr>
          </a:p>
          <a:p>
            <a:pPr>
              <a:lnSpc>
                <a:spcPct val="150000"/>
              </a:lnSpc>
            </a:pPr>
            <a:endParaRPr lang="en-US" altLang="zh-CN"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224513" y="2091227"/>
            <a:ext cx="2327099" cy="28790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6621780"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smtClean="0">
                <a:solidFill>
                  <a:srgbClr val="1D69A3"/>
                </a:solidFill>
                <a:latin typeface="微软雅黑" panose="020B0503020204020204" pitchFamily="34" charset="-122"/>
                <a:ea typeface="微软雅黑" panose="020B0503020204020204" pitchFamily="34" charset="-122"/>
              </a:rPr>
              <a:t>使用APT来处理annotation的流程</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3" name="文本框 2"/>
          <p:cNvSpPr txBox="1"/>
          <p:nvPr/>
        </p:nvSpPr>
        <p:spPr>
          <a:xfrm>
            <a:off x="328295" y="1496060"/>
            <a:ext cx="4083685" cy="1476375"/>
          </a:xfrm>
          <a:prstGeom prst="rect">
            <a:avLst/>
          </a:prstGeom>
          <a:noFill/>
        </p:spPr>
        <p:txBody>
          <a:bodyPr wrap="square" rtlCol="0" anchor="t">
            <a:spAutoFit/>
          </a:bodyPr>
          <a:p>
            <a:r>
              <a:rPr lang="zh-CN" altLang="en-US"/>
              <a:t>1. 定义注解（如@automain） </a:t>
            </a:r>
            <a:endParaRPr lang="zh-CN" altLang="en-US"/>
          </a:p>
          <a:p>
            <a:r>
              <a:rPr lang="zh-CN" altLang="en-US"/>
              <a:t>2. 定义注解处理器，自定义需要生成代码 </a:t>
            </a:r>
            <a:endParaRPr lang="zh-CN" altLang="en-US"/>
          </a:p>
          <a:p>
            <a:r>
              <a:rPr lang="zh-CN" altLang="en-US"/>
              <a:t>3.使用处理器 </a:t>
            </a:r>
            <a:endParaRPr lang="zh-CN" altLang="en-US"/>
          </a:p>
          <a:p>
            <a:r>
              <a:rPr lang="zh-CN" altLang="en-US"/>
              <a:t>4.APT自动完成如下工作</a:t>
            </a:r>
            <a:endParaRPr lang="zh-CN" altLang="en-US"/>
          </a:p>
        </p:txBody>
      </p:sp>
      <p:pic>
        <p:nvPicPr>
          <p:cNvPr id="4" name="图片 3"/>
          <p:cNvPicPr>
            <a:picLocks noChangeAspect="1"/>
          </p:cNvPicPr>
          <p:nvPr/>
        </p:nvPicPr>
        <p:blipFill>
          <a:blip r:embed="rId3"/>
          <a:stretch>
            <a:fillRect/>
          </a:stretch>
        </p:blipFill>
        <p:spPr>
          <a:xfrm>
            <a:off x="5565140" y="1232535"/>
            <a:ext cx="5714365" cy="3447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6621780"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smtClean="0">
                <a:solidFill>
                  <a:srgbClr val="1D69A3"/>
                </a:solidFill>
                <a:latin typeface="微软雅黑" panose="020B0503020204020204" pitchFamily="34" charset="-122"/>
                <a:ea typeface="微软雅黑" panose="020B0503020204020204" pitchFamily="34" charset="-122"/>
              </a:rPr>
              <a:t>代码中的元素结构</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3" name="图片 2" descr="A%SJBI5U(7}KORS%G%~1TQ3"/>
          <p:cNvPicPr>
            <a:picLocks noChangeAspect="1"/>
          </p:cNvPicPr>
          <p:nvPr/>
        </p:nvPicPr>
        <p:blipFill>
          <a:blip r:embed="rId3"/>
          <a:stretch>
            <a:fillRect/>
          </a:stretch>
        </p:blipFill>
        <p:spPr>
          <a:xfrm>
            <a:off x="2411095" y="1630680"/>
            <a:ext cx="7790180" cy="2419350"/>
          </a:xfrm>
          <a:prstGeom prst="rect">
            <a:avLst/>
          </a:prstGeom>
        </p:spPr>
      </p:pic>
      <p:sp>
        <p:nvSpPr>
          <p:cNvPr id="4" name="文本框 3"/>
          <p:cNvSpPr txBox="1"/>
          <p:nvPr/>
        </p:nvSpPr>
        <p:spPr>
          <a:xfrm>
            <a:off x="2411095" y="4789170"/>
            <a:ext cx="9007475" cy="645160"/>
          </a:xfrm>
          <a:prstGeom prst="rect">
            <a:avLst/>
          </a:prstGeom>
          <a:noFill/>
        </p:spPr>
        <p:txBody>
          <a:bodyPr wrap="square" rtlCol="0" anchor="t">
            <a:spAutoFit/>
          </a:bodyPr>
          <a:p>
            <a:r>
              <a:rPr lang="en-US" altLang="zh-CN"/>
              <a:t>API</a:t>
            </a:r>
            <a:r>
              <a:rPr lang="zh-CN" altLang="en-US"/>
              <a:t>文档地址：http://tool.oschina.net/uploads/apidocs/jdk-zh/javax/lang/model/element/Element.html</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6621780"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smtClean="0">
                <a:solidFill>
                  <a:srgbClr val="1D69A3"/>
                </a:solidFill>
                <a:latin typeface="微软雅黑" panose="020B0503020204020204" pitchFamily="34" charset="-122"/>
                <a:ea typeface="微软雅黑" panose="020B0503020204020204" pitchFamily="34" charset="-122"/>
              </a:rPr>
              <a:t>运行注解处理器</a:t>
            </a:r>
            <a:endParaRPr lang="zh-CN" altLang="en-US" sz="2665" dirty="0" smtClean="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5" name="文本框 4"/>
          <p:cNvSpPr txBox="1"/>
          <p:nvPr/>
        </p:nvSpPr>
        <p:spPr>
          <a:xfrm>
            <a:off x="440690" y="1187450"/>
            <a:ext cx="9310370" cy="3415030"/>
          </a:xfrm>
          <a:prstGeom prst="rect">
            <a:avLst/>
          </a:prstGeom>
          <a:noFill/>
        </p:spPr>
        <p:txBody>
          <a:bodyPr wrap="square" rtlCol="0" anchor="t">
            <a:spAutoFit/>
          </a:bodyPr>
          <a:p>
            <a:r>
              <a:rPr lang="zh-CN" altLang="en-US"/>
              <a:t>方案1</a:t>
            </a:r>
            <a:endParaRPr lang="zh-CN" altLang="en-US"/>
          </a:p>
          <a:p>
            <a:r>
              <a:rPr lang="zh-CN" altLang="en-US"/>
              <a:t>1、在 processors 库的 main 目录下新建 resources 资源文件夹；</a:t>
            </a:r>
            <a:endParaRPr lang="zh-CN" altLang="en-US"/>
          </a:p>
          <a:p>
            <a:r>
              <a:rPr lang="zh-CN" altLang="en-US"/>
              <a:t>2、在 resources文件夹下建立 META-INF/services 目录文件夹；</a:t>
            </a:r>
            <a:endParaRPr lang="zh-CN" altLang="en-US"/>
          </a:p>
          <a:p>
            <a:r>
              <a:rPr lang="zh-CN" altLang="en-US"/>
              <a:t>3、在 META-INF/services 目录文件夹下创建 javax.annotation.processing.Processor 文件；</a:t>
            </a:r>
            <a:endParaRPr lang="zh-CN" altLang="en-US"/>
          </a:p>
          <a:p>
            <a:r>
              <a:rPr lang="zh-CN" altLang="en-US"/>
              <a:t>4、在 javax.annotation.processing.Processor 文件写入注解处理器的全称，包括包路径；</a:t>
            </a:r>
            <a:endParaRPr lang="zh-CN" altLang="en-US"/>
          </a:p>
          <a:p>
            <a:endParaRPr lang="zh-CN" altLang="en-US"/>
          </a:p>
          <a:p>
            <a:endParaRPr lang="zh-CN" altLang="en-US"/>
          </a:p>
          <a:p>
            <a:endParaRPr lang="zh-CN" altLang="en-US"/>
          </a:p>
          <a:p>
            <a:r>
              <a:rPr lang="zh-CN" altLang="en-US"/>
              <a:t>方案2</a:t>
            </a:r>
            <a:endParaRPr lang="zh-CN" altLang="en-US"/>
          </a:p>
          <a:p>
            <a:r>
              <a:rPr lang="zh-CN" altLang="en-US"/>
              <a:t>@AutoService(Processor.class)</a:t>
            </a:r>
            <a:endParaRPr lang="zh-CN" altLang="en-US"/>
          </a:p>
          <a:p>
            <a:r>
              <a:rPr lang="zh-CN" altLang="en-US"/>
              <a:t>每一个注解处理器类都必须有一个空的构造函数，默认不写就行;</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a:solidFill>
                  <a:schemeClr val="accent3">
                    <a:lumMod val="75000"/>
                    <a:alpha val="80000"/>
                  </a:schemeClr>
                </a:solidFill>
                <a:sym typeface="+mn-ea"/>
              </a:rPr>
              <a:t>依赖注入</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39" name="组合 38"/>
          <p:cNvGrpSpPr/>
          <p:nvPr>
            <p:custDataLst>
              <p:tags r:id="rId3"/>
            </p:custDataLst>
          </p:nvPr>
        </p:nvGrpSpPr>
        <p:grpSpPr>
          <a:xfrm rot="0">
            <a:off x="885846" y="1361440"/>
            <a:ext cx="2951964" cy="1525988"/>
            <a:chOff x="914399" y="2914650"/>
            <a:chExt cx="2838451" cy="1466850"/>
          </a:xfrm>
        </p:grpSpPr>
        <p:sp>
          <p:nvSpPr>
            <p:cNvPr id="40" name="椭圆 39"/>
            <p:cNvSpPr/>
            <p:nvPr>
              <p:custDataLst>
                <p:tags r:id="rId4"/>
              </p:custDataLst>
            </p:nvPr>
          </p:nvSpPr>
          <p:spPr>
            <a:xfrm>
              <a:off x="914399" y="3138488"/>
              <a:ext cx="1019175" cy="1019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41" name="五角星 40"/>
            <p:cNvSpPr/>
            <p:nvPr>
              <p:custDataLst>
                <p:tags r:id="rId5"/>
              </p:custDataLst>
            </p:nvPr>
          </p:nvSpPr>
          <p:spPr>
            <a:xfrm>
              <a:off x="1038224" y="3224213"/>
              <a:ext cx="771525" cy="77152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p>
              <a:pPr algn="ctr"/>
              <a:r>
                <a:rPr lang="en-US" altLang="zh-CN" dirty="0" smtClean="0">
                  <a:solidFill>
                    <a:schemeClr val="accent1"/>
                  </a:solidFill>
                </a:rPr>
                <a:t>A</a:t>
              </a:r>
              <a:endParaRPr lang="zh-CN" altLang="en-US" dirty="0">
                <a:solidFill>
                  <a:schemeClr val="accent1"/>
                </a:solidFill>
              </a:endParaRPr>
            </a:p>
          </p:txBody>
        </p:sp>
        <p:cxnSp>
          <p:nvCxnSpPr>
            <p:cNvPr id="42" name="直接连接符 41"/>
            <p:cNvCxnSpPr/>
            <p:nvPr>
              <p:custDataLst>
                <p:tags r:id="rId6"/>
              </p:custDataLst>
            </p:nvPr>
          </p:nvCxnSpPr>
          <p:spPr>
            <a:xfrm>
              <a:off x="2076450" y="2914650"/>
              <a:ext cx="0" cy="1466850"/>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本框 42"/>
            <p:cNvSpPr txBox="1"/>
            <p:nvPr>
              <p:custDataLst>
                <p:tags r:id="rId7"/>
              </p:custDataLst>
            </p:nvPr>
          </p:nvSpPr>
          <p:spPr>
            <a:xfrm>
              <a:off x="2184279" y="2978661"/>
              <a:ext cx="1568571" cy="1338828"/>
            </a:xfrm>
            <a:prstGeom prst="rect">
              <a:avLst/>
            </a:prstGeom>
            <a:noFill/>
          </p:spPr>
          <p:txBody>
            <a:bodyPr wrap="square" rtlCol="0" anchor="ctr">
              <a:normAutofit fontScale="90000"/>
            </a:bodyPr>
            <a:p>
              <a:pPr>
                <a:lnSpc>
                  <a:spcPct val="150000"/>
                </a:lnSpc>
              </a:pPr>
              <a:r>
                <a:rPr lang="zh-CN" altLang="en-US" smtClean="0"/>
                <a:t>什么是依赖（Dependency）？</a:t>
              </a:r>
              <a:endParaRPr lang="zh-CN" altLang="en-US" dirty="0"/>
            </a:p>
          </p:txBody>
        </p:sp>
      </p:grpSp>
      <p:grpSp>
        <p:nvGrpSpPr>
          <p:cNvPr id="44" name="组合 43"/>
          <p:cNvGrpSpPr/>
          <p:nvPr>
            <p:custDataLst>
              <p:tags r:id="rId8"/>
            </p:custDataLst>
          </p:nvPr>
        </p:nvGrpSpPr>
        <p:grpSpPr>
          <a:xfrm rot="0">
            <a:off x="4571231" y="1361440"/>
            <a:ext cx="2951964" cy="1525988"/>
            <a:chOff x="914399" y="2914650"/>
            <a:chExt cx="2838451" cy="1466850"/>
          </a:xfrm>
        </p:grpSpPr>
        <p:sp>
          <p:nvSpPr>
            <p:cNvPr id="45" name="椭圆 44"/>
            <p:cNvSpPr/>
            <p:nvPr>
              <p:custDataLst>
                <p:tags r:id="rId9"/>
              </p:custDataLst>
            </p:nvPr>
          </p:nvSpPr>
          <p:spPr>
            <a:xfrm>
              <a:off x="914399" y="3138488"/>
              <a:ext cx="1019175" cy="1019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46" name="五角星 45"/>
            <p:cNvSpPr/>
            <p:nvPr>
              <p:custDataLst>
                <p:tags r:id="rId10"/>
              </p:custDataLst>
            </p:nvPr>
          </p:nvSpPr>
          <p:spPr>
            <a:xfrm>
              <a:off x="1038224" y="3224213"/>
              <a:ext cx="771525" cy="77152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p>
              <a:pPr algn="ctr"/>
              <a:r>
                <a:rPr lang="en-US" altLang="zh-CN" dirty="0" smtClean="0">
                  <a:solidFill>
                    <a:schemeClr val="accent1"/>
                  </a:solidFill>
                </a:rPr>
                <a:t>B</a:t>
              </a:r>
              <a:endParaRPr lang="zh-CN" altLang="en-US" dirty="0">
                <a:solidFill>
                  <a:schemeClr val="accent1"/>
                </a:solidFill>
              </a:endParaRPr>
            </a:p>
          </p:txBody>
        </p:sp>
        <p:cxnSp>
          <p:nvCxnSpPr>
            <p:cNvPr id="47" name="直接连接符 46"/>
            <p:cNvCxnSpPr/>
            <p:nvPr>
              <p:custDataLst>
                <p:tags r:id="rId11"/>
              </p:custDataLst>
            </p:nvPr>
          </p:nvCxnSpPr>
          <p:spPr>
            <a:xfrm>
              <a:off x="2076450" y="2914650"/>
              <a:ext cx="0" cy="146685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custDataLst>
                <p:tags r:id="rId12"/>
              </p:custDataLst>
            </p:nvPr>
          </p:nvSpPr>
          <p:spPr>
            <a:xfrm>
              <a:off x="2184279" y="2978661"/>
              <a:ext cx="1568571" cy="1338828"/>
            </a:xfrm>
            <a:prstGeom prst="rect">
              <a:avLst/>
            </a:prstGeom>
            <a:noFill/>
          </p:spPr>
          <p:txBody>
            <a:bodyPr wrap="square" rtlCol="0" anchor="ctr">
              <a:normAutofit lnSpcReduction="20000"/>
            </a:bodyPr>
            <a:p>
              <a:pPr>
                <a:lnSpc>
                  <a:spcPct val="150000"/>
                </a:lnSpc>
              </a:pPr>
              <a:r>
                <a:rPr lang="zh-CN" altLang="en-US" smtClean="0"/>
                <a:t>依赖倒置</a:t>
              </a:r>
              <a:endParaRPr lang="zh-CN" altLang="en-US" dirty="0"/>
            </a:p>
          </p:txBody>
        </p:sp>
      </p:grpSp>
      <p:grpSp>
        <p:nvGrpSpPr>
          <p:cNvPr id="53" name="组合 52"/>
          <p:cNvGrpSpPr/>
          <p:nvPr>
            <p:custDataLst>
              <p:tags r:id="rId13"/>
            </p:custDataLst>
          </p:nvPr>
        </p:nvGrpSpPr>
        <p:grpSpPr>
          <a:xfrm rot="0">
            <a:off x="8257691" y="1361440"/>
            <a:ext cx="2951964" cy="1525988"/>
            <a:chOff x="914399" y="2914650"/>
            <a:chExt cx="2838451" cy="1466850"/>
          </a:xfrm>
        </p:grpSpPr>
        <p:sp>
          <p:nvSpPr>
            <p:cNvPr id="54" name="椭圆 53"/>
            <p:cNvSpPr/>
            <p:nvPr>
              <p:custDataLst>
                <p:tags r:id="rId14"/>
              </p:custDataLst>
            </p:nvPr>
          </p:nvSpPr>
          <p:spPr>
            <a:xfrm>
              <a:off x="914399" y="3138488"/>
              <a:ext cx="1019175" cy="1019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55" name="五角星 54"/>
            <p:cNvSpPr/>
            <p:nvPr>
              <p:custDataLst>
                <p:tags r:id="rId15"/>
              </p:custDataLst>
            </p:nvPr>
          </p:nvSpPr>
          <p:spPr>
            <a:xfrm>
              <a:off x="1038224" y="3224213"/>
              <a:ext cx="771525" cy="77152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p>
              <a:pPr algn="ctr"/>
              <a:r>
                <a:rPr lang="en-US" altLang="zh-CN" dirty="0" smtClean="0">
                  <a:solidFill>
                    <a:schemeClr val="accent1"/>
                  </a:solidFill>
                </a:rPr>
                <a:t>C</a:t>
              </a:r>
              <a:endParaRPr lang="zh-CN" altLang="en-US" dirty="0">
                <a:solidFill>
                  <a:schemeClr val="accent1"/>
                </a:solidFill>
              </a:endParaRPr>
            </a:p>
          </p:txBody>
        </p:sp>
        <p:cxnSp>
          <p:nvCxnSpPr>
            <p:cNvPr id="56" name="直接连接符 55"/>
            <p:cNvCxnSpPr/>
            <p:nvPr>
              <p:custDataLst>
                <p:tags r:id="rId16"/>
              </p:custDataLst>
            </p:nvPr>
          </p:nvCxnSpPr>
          <p:spPr>
            <a:xfrm>
              <a:off x="2076450" y="2914650"/>
              <a:ext cx="0" cy="1466850"/>
            </a:xfrm>
            <a:prstGeom prst="line">
              <a:avLst/>
            </a:prstGeom>
          </p:spPr>
          <p:style>
            <a:lnRef idx="1">
              <a:schemeClr val="accent1"/>
            </a:lnRef>
            <a:fillRef idx="0">
              <a:schemeClr val="accent1"/>
            </a:fillRef>
            <a:effectRef idx="0">
              <a:schemeClr val="accent1"/>
            </a:effectRef>
            <a:fontRef idx="minor">
              <a:schemeClr val="tx1"/>
            </a:fontRef>
          </p:style>
        </p:cxnSp>
        <p:sp>
          <p:nvSpPr>
            <p:cNvPr id="57" name="文本框 56"/>
            <p:cNvSpPr txBox="1"/>
            <p:nvPr>
              <p:custDataLst>
                <p:tags r:id="rId17"/>
              </p:custDataLst>
            </p:nvPr>
          </p:nvSpPr>
          <p:spPr>
            <a:xfrm>
              <a:off x="2184279" y="2978661"/>
              <a:ext cx="1568571" cy="1338828"/>
            </a:xfrm>
            <a:prstGeom prst="rect">
              <a:avLst/>
            </a:prstGeom>
            <a:noFill/>
          </p:spPr>
          <p:txBody>
            <a:bodyPr wrap="square" rtlCol="0" anchor="ctr">
              <a:normAutofit/>
            </a:bodyPr>
            <a:p>
              <a:pPr>
                <a:lnSpc>
                  <a:spcPct val="150000"/>
                </a:lnSpc>
              </a:pPr>
              <a:r>
                <a:rPr lang="zh-CN" altLang="en-US" smtClean="0"/>
                <a:t>依赖倒置的好处</a:t>
              </a:r>
              <a:endParaRPr lang="zh-CN" altLang="en-US" dirty="0"/>
            </a:p>
          </p:txBody>
        </p:sp>
      </p:grpSp>
      <p:grpSp>
        <p:nvGrpSpPr>
          <p:cNvPr id="58" name="组合 57"/>
          <p:cNvGrpSpPr/>
          <p:nvPr>
            <p:custDataLst>
              <p:tags r:id="rId18"/>
            </p:custDataLst>
          </p:nvPr>
        </p:nvGrpSpPr>
        <p:grpSpPr>
          <a:xfrm rot="0">
            <a:off x="2729076" y="3263817"/>
            <a:ext cx="2951964" cy="1525988"/>
            <a:chOff x="914399" y="2914650"/>
            <a:chExt cx="2838451" cy="1466850"/>
          </a:xfrm>
        </p:grpSpPr>
        <p:sp>
          <p:nvSpPr>
            <p:cNvPr id="59" name="椭圆 58"/>
            <p:cNvSpPr/>
            <p:nvPr>
              <p:custDataLst>
                <p:tags r:id="rId19"/>
              </p:custDataLst>
            </p:nvPr>
          </p:nvSpPr>
          <p:spPr>
            <a:xfrm>
              <a:off x="914399" y="3138488"/>
              <a:ext cx="1019175" cy="1019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60" name="五角星 59"/>
            <p:cNvSpPr/>
            <p:nvPr>
              <p:custDataLst>
                <p:tags r:id="rId20"/>
              </p:custDataLst>
            </p:nvPr>
          </p:nvSpPr>
          <p:spPr>
            <a:xfrm>
              <a:off x="1038224" y="3224213"/>
              <a:ext cx="771525" cy="77152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5000" lnSpcReduction="20000"/>
            </a:bodyPr>
            <a:p>
              <a:pPr algn="ctr"/>
              <a:r>
                <a:rPr lang="en-US" altLang="zh-CN" dirty="0" smtClean="0">
                  <a:solidFill>
                    <a:schemeClr val="accent1"/>
                  </a:solidFill>
                </a:rPr>
                <a:t>D</a:t>
              </a:r>
              <a:endParaRPr lang="zh-CN" altLang="en-US" dirty="0">
                <a:solidFill>
                  <a:schemeClr val="accent1"/>
                </a:solidFill>
              </a:endParaRPr>
            </a:p>
          </p:txBody>
        </p:sp>
        <p:cxnSp>
          <p:nvCxnSpPr>
            <p:cNvPr id="61" name="直接连接符 60"/>
            <p:cNvCxnSpPr/>
            <p:nvPr>
              <p:custDataLst>
                <p:tags r:id="rId21"/>
              </p:custDataLst>
            </p:nvPr>
          </p:nvCxnSpPr>
          <p:spPr>
            <a:xfrm>
              <a:off x="2076450" y="2914650"/>
              <a:ext cx="0" cy="1466850"/>
            </a:xfrm>
            <a:prstGeom prst="line">
              <a:avLst/>
            </a:prstGeom>
          </p:spPr>
          <p:style>
            <a:lnRef idx="1">
              <a:schemeClr val="accent1"/>
            </a:lnRef>
            <a:fillRef idx="0">
              <a:schemeClr val="accent1"/>
            </a:fillRef>
            <a:effectRef idx="0">
              <a:schemeClr val="accent1"/>
            </a:effectRef>
            <a:fontRef idx="minor">
              <a:schemeClr val="tx1"/>
            </a:fontRef>
          </p:style>
        </p:cxnSp>
        <p:sp>
          <p:nvSpPr>
            <p:cNvPr id="62" name="文本框 61"/>
            <p:cNvSpPr txBox="1"/>
            <p:nvPr>
              <p:custDataLst>
                <p:tags r:id="rId22"/>
              </p:custDataLst>
            </p:nvPr>
          </p:nvSpPr>
          <p:spPr>
            <a:xfrm>
              <a:off x="2184279" y="2978661"/>
              <a:ext cx="1568571" cy="1338828"/>
            </a:xfrm>
            <a:prstGeom prst="rect">
              <a:avLst/>
            </a:prstGeom>
            <a:noFill/>
          </p:spPr>
          <p:txBody>
            <a:bodyPr wrap="square" rtlCol="0" anchor="ctr">
              <a:normAutofit lnSpcReduction="20000"/>
            </a:bodyPr>
            <a:p>
              <a:pPr>
                <a:lnSpc>
                  <a:spcPct val="150000"/>
                </a:lnSpc>
              </a:pPr>
              <a:r>
                <a:rPr lang="zh-CN" altLang="en-US" smtClean="0"/>
                <a:t>控制反转</a:t>
              </a:r>
              <a:endParaRPr lang="zh-CN" altLang="en-US" dirty="0"/>
            </a:p>
          </p:txBody>
        </p:sp>
      </p:grpSp>
      <p:grpSp>
        <p:nvGrpSpPr>
          <p:cNvPr id="63" name="组合 62"/>
          <p:cNvGrpSpPr/>
          <p:nvPr>
            <p:custDataLst>
              <p:tags r:id="rId23"/>
            </p:custDataLst>
          </p:nvPr>
        </p:nvGrpSpPr>
        <p:grpSpPr>
          <a:xfrm rot="0">
            <a:off x="6414461" y="3263817"/>
            <a:ext cx="2951964" cy="1525988"/>
            <a:chOff x="914399" y="2914650"/>
            <a:chExt cx="2838451" cy="1466850"/>
          </a:xfrm>
        </p:grpSpPr>
        <p:sp>
          <p:nvSpPr>
            <p:cNvPr id="64" name="椭圆 63"/>
            <p:cNvSpPr/>
            <p:nvPr>
              <p:custDataLst>
                <p:tags r:id="rId24"/>
              </p:custDataLst>
            </p:nvPr>
          </p:nvSpPr>
          <p:spPr>
            <a:xfrm>
              <a:off x="914399" y="3138488"/>
              <a:ext cx="1019175" cy="1019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65" name="五角星 64"/>
            <p:cNvSpPr/>
            <p:nvPr>
              <p:custDataLst>
                <p:tags r:id="rId25"/>
              </p:custDataLst>
            </p:nvPr>
          </p:nvSpPr>
          <p:spPr>
            <a:xfrm>
              <a:off x="1038224" y="3224213"/>
              <a:ext cx="771525" cy="77152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p>
              <a:pPr algn="ctr"/>
              <a:r>
                <a:rPr lang="en-US" altLang="zh-CN" dirty="0" smtClean="0">
                  <a:solidFill>
                    <a:schemeClr val="accent1"/>
                  </a:solidFill>
                </a:rPr>
                <a:t>E</a:t>
              </a:r>
              <a:endParaRPr lang="zh-CN" altLang="en-US" dirty="0">
                <a:solidFill>
                  <a:schemeClr val="accent1"/>
                </a:solidFill>
              </a:endParaRPr>
            </a:p>
          </p:txBody>
        </p:sp>
        <p:cxnSp>
          <p:nvCxnSpPr>
            <p:cNvPr id="66" name="直接连接符 65"/>
            <p:cNvCxnSpPr/>
            <p:nvPr>
              <p:custDataLst>
                <p:tags r:id="rId26"/>
              </p:custDataLst>
            </p:nvPr>
          </p:nvCxnSpPr>
          <p:spPr>
            <a:xfrm>
              <a:off x="2076450" y="2914650"/>
              <a:ext cx="0" cy="1466850"/>
            </a:xfrm>
            <a:prstGeom prst="line">
              <a:avLst/>
            </a:prstGeom>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27"/>
              </p:custDataLst>
            </p:nvPr>
          </p:nvSpPr>
          <p:spPr>
            <a:xfrm>
              <a:off x="2184279" y="2978661"/>
              <a:ext cx="1568571" cy="1338828"/>
            </a:xfrm>
            <a:prstGeom prst="rect">
              <a:avLst/>
            </a:prstGeom>
            <a:noFill/>
          </p:spPr>
          <p:txBody>
            <a:bodyPr wrap="square" rtlCol="0" anchor="ctr">
              <a:normAutofit lnSpcReduction="20000"/>
            </a:bodyPr>
            <a:p>
              <a:pPr>
                <a:lnSpc>
                  <a:spcPct val="150000"/>
                </a:lnSpc>
              </a:pPr>
              <a:r>
                <a:rPr lang="zh-CN" altLang="en-US" smtClean="0"/>
                <a:t>依赖注入</a:t>
              </a:r>
              <a:endParaRPr lang="zh-CN" altLang="en-US" dirty="0"/>
            </a:p>
          </p:txBody>
        </p:sp>
      </p:grpSp>
    </p:spTree>
    <p:custDataLst>
      <p:tags r:id="rId2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Java 依赖注入标准</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3" name="图片 2"/>
          <p:cNvPicPr>
            <a:picLocks noChangeAspect="1"/>
          </p:cNvPicPr>
          <p:nvPr/>
        </p:nvPicPr>
        <p:blipFill>
          <a:blip r:embed="rId3"/>
          <a:stretch>
            <a:fillRect/>
          </a:stretch>
        </p:blipFill>
        <p:spPr>
          <a:xfrm>
            <a:off x="554990" y="1111250"/>
            <a:ext cx="7753350" cy="482917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Dagger2</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14" name="组合 13"/>
          <p:cNvGrpSpPr/>
          <p:nvPr>
            <p:custDataLst>
              <p:tags r:id="rId3"/>
            </p:custDataLst>
          </p:nvPr>
        </p:nvGrpSpPr>
        <p:grpSpPr>
          <a:xfrm>
            <a:off x="854710" y="1676400"/>
            <a:ext cx="7138670" cy="1309370"/>
            <a:chOff x="2428712" y="1810115"/>
            <a:chExt cx="5043241" cy="925068"/>
          </a:xfrm>
        </p:grpSpPr>
        <p:sp>
          <p:nvSpPr>
            <p:cNvPr id="7" name="任意多边形 6"/>
            <p:cNvSpPr/>
            <p:nvPr>
              <p:custDataLst>
                <p:tags r:id="rId4"/>
              </p:custDataLst>
            </p:nvPr>
          </p:nvSpPr>
          <p:spPr>
            <a:xfrm>
              <a:off x="3194956" y="1966325"/>
              <a:ext cx="4276997" cy="612648"/>
            </a:xfrm>
            <a:custGeom>
              <a:avLst/>
              <a:gdLst>
                <a:gd name="connsiteX0" fmla="*/ 3230880 w 3695700"/>
                <a:gd name="connsiteY0" fmla="*/ 0 h 612648"/>
                <a:gd name="connsiteX1" fmla="*/ 3230886 w 3695700"/>
                <a:gd name="connsiteY1" fmla="*/ 1 h 612648"/>
                <a:gd name="connsiteX2" fmla="*/ 3238500 w 3695700"/>
                <a:gd name="connsiteY2" fmla="*/ 1 h 612648"/>
                <a:gd name="connsiteX3" fmla="*/ 3238500 w 3695700"/>
                <a:gd name="connsiteY3" fmla="*/ 1345 h 612648"/>
                <a:gd name="connsiteX4" fmla="*/ 3291776 w 3695700"/>
                <a:gd name="connsiteY4" fmla="*/ 10747 h 612648"/>
                <a:gd name="connsiteX5" fmla="*/ 3352672 w 3695700"/>
                <a:gd name="connsiteY5" fmla="*/ 37591 h 612648"/>
                <a:gd name="connsiteX6" fmla="*/ 3677412 w 3695700"/>
                <a:gd name="connsiteY6" fmla="*/ 268732 h 612648"/>
                <a:gd name="connsiteX7" fmla="*/ 3677412 w 3695700"/>
                <a:gd name="connsiteY7" fmla="*/ 343915 h 612648"/>
                <a:gd name="connsiteX8" fmla="*/ 3352672 w 3695700"/>
                <a:gd name="connsiteY8" fmla="*/ 575030 h 612648"/>
                <a:gd name="connsiteX9" fmla="*/ 3259054 w 3695700"/>
                <a:gd name="connsiteY9" fmla="*/ 609036 h 612648"/>
                <a:gd name="connsiteX10" fmla="*/ 3238500 w 3695700"/>
                <a:gd name="connsiteY10" fmla="*/ 611670 h 612648"/>
                <a:gd name="connsiteX11" fmla="*/ 3238500 w 3695700"/>
                <a:gd name="connsiteY11" fmla="*/ 612648 h 612648"/>
                <a:gd name="connsiteX12" fmla="*/ 0 w 3695700"/>
                <a:gd name="connsiteY12" fmla="*/ 612648 h 612648"/>
                <a:gd name="connsiteX13" fmla="*/ 0 w 3695700"/>
                <a:gd name="connsiteY13" fmla="*/ 1 h 612648"/>
                <a:gd name="connsiteX14" fmla="*/ 3230880 w 3695700"/>
                <a:gd name="connsiteY14" fmla="*/ 1 h 61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5700" h="612648">
                  <a:moveTo>
                    <a:pt x="3230880" y="0"/>
                  </a:moveTo>
                  <a:lnTo>
                    <a:pt x="3230886" y="1"/>
                  </a:lnTo>
                  <a:lnTo>
                    <a:pt x="3238500" y="1"/>
                  </a:lnTo>
                  <a:lnTo>
                    <a:pt x="3238500" y="1345"/>
                  </a:lnTo>
                  <a:lnTo>
                    <a:pt x="3291776" y="10747"/>
                  </a:lnTo>
                  <a:cubicBezTo>
                    <a:pt x="3314096" y="17462"/>
                    <a:pt x="3336416" y="26860"/>
                    <a:pt x="3352672" y="37591"/>
                  </a:cubicBezTo>
                  <a:cubicBezTo>
                    <a:pt x="3352672" y="37591"/>
                    <a:pt x="3352672" y="37591"/>
                    <a:pt x="3677412" y="268732"/>
                  </a:cubicBezTo>
                  <a:cubicBezTo>
                    <a:pt x="3701796" y="290195"/>
                    <a:pt x="3701796" y="322452"/>
                    <a:pt x="3677412" y="343915"/>
                  </a:cubicBezTo>
                  <a:cubicBezTo>
                    <a:pt x="3677412" y="343915"/>
                    <a:pt x="3677412" y="343915"/>
                    <a:pt x="3352672" y="575030"/>
                  </a:cubicBezTo>
                  <a:cubicBezTo>
                    <a:pt x="3328288" y="587117"/>
                    <a:pt x="3290260" y="602233"/>
                    <a:pt x="3259054" y="609036"/>
                  </a:cubicBezTo>
                  <a:lnTo>
                    <a:pt x="3238500" y="611670"/>
                  </a:lnTo>
                  <a:lnTo>
                    <a:pt x="3238500" y="612648"/>
                  </a:lnTo>
                  <a:lnTo>
                    <a:pt x="0" y="612648"/>
                  </a:lnTo>
                  <a:lnTo>
                    <a:pt x="0" y="1"/>
                  </a:lnTo>
                  <a:lnTo>
                    <a:pt x="3230880" y="1"/>
                  </a:lnTo>
                  <a:close/>
                </a:path>
              </a:pathLst>
            </a:custGeom>
            <a:solidFill>
              <a:schemeClr val="accent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zh-CN" altLang="en-US" smtClean="0">
                  <a:solidFill>
                    <a:schemeClr val="bg1"/>
                  </a:solidFill>
                </a:rPr>
                <a:t>Dagger2 是一个依赖注入框架，依赖注入的目的就是为了给需求方在合适的时候注入依赖</a:t>
              </a:r>
              <a:endParaRPr lang="da-DK" altLang="zh-HK" smtClean="0">
                <a:solidFill>
                  <a:schemeClr val="bg1"/>
                </a:solidFill>
              </a:endParaRPr>
            </a:p>
          </p:txBody>
        </p:sp>
        <p:sp>
          <p:nvSpPr>
            <p:cNvPr id="8" name="Freeform 3"/>
            <p:cNvSpPr/>
            <p:nvPr>
              <p:custDataLst>
                <p:tags r:id="rId5"/>
              </p:custDataLst>
            </p:nvPr>
          </p:nvSpPr>
          <p:spPr>
            <a:xfrm>
              <a:off x="2428712" y="1810115"/>
              <a:ext cx="925068" cy="925068"/>
            </a:xfrm>
            <a:custGeom>
              <a:avLst/>
              <a:gdLst>
                <a:gd name="connsiteX0" fmla="*/ 36576 w 925068"/>
                <a:gd name="connsiteY0" fmla="*/ 462534 h 925068"/>
                <a:gd name="connsiteX1" fmla="*/ 462534 w 925068"/>
                <a:gd name="connsiteY1" fmla="*/ 36576 h 925068"/>
                <a:gd name="connsiteX2" fmla="*/ 888492 w 925068"/>
                <a:gd name="connsiteY2" fmla="*/ 462534 h 925068"/>
                <a:gd name="connsiteX3" fmla="*/ 462534 w 925068"/>
                <a:gd name="connsiteY3" fmla="*/ 888492 h 925068"/>
                <a:gd name="connsiteX4" fmla="*/ 36576 w 925068"/>
                <a:gd name="connsiteY4" fmla="*/ 462534 h 9250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25068" h="925068">
                  <a:moveTo>
                    <a:pt x="36576" y="462534"/>
                  </a:moveTo>
                  <a:cubicBezTo>
                    <a:pt x="36576" y="227330"/>
                    <a:pt x="227279" y="36576"/>
                    <a:pt x="462534" y="36576"/>
                  </a:cubicBezTo>
                  <a:cubicBezTo>
                    <a:pt x="697737" y="36576"/>
                    <a:pt x="888492" y="227330"/>
                    <a:pt x="888492" y="462534"/>
                  </a:cubicBezTo>
                  <a:cubicBezTo>
                    <a:pt x="888492" y="697789"/>
                    <a:pt x="697737" y="888492"/>
                    <a:pt x="462534" y="888492"/>
                  </a:cubicBezTo>
                  <a:cubicBezTo>
                    <a:pt x="227279" y="888492"/>
                    <a:pt x="36576" y="697789"/>
                    <a:pt x="36576" y="462534"/>
                  </a:cubicBezTo>
                </a:path>
              </a:pathLst>
            </a:custGeom>
            <a:solidFill>
              <a:srgbClr val="FFFFFF"/>
            </a:solidFill>
            <a:ln w="762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solidFill>
                    <a:schemeClr val="accent1"/>
                  </a:solidFill>
                </a:rPr>
                <a:t>01</a:t>
              </a:r>
              <a:endParaRPr lang="zh-CN" altLang="en-US" sz="3200" dirty="0">
                <a:solidFill>
                  <a:schemeClr val="accent1"/>
                </a:solidFill>
              </a:endParaRPr>
            </a:p>
          </p:txBody>
        </p:sp>
      </p:gr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@Inject </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5" name="等腰三角形 4"/>
          <p:cNvSpPr/>
          <p:nvPr>
            <p:custDataLst>
              <p:tags r:id="rId3"/>
            </p:custDataLst>
          </p:nvPr>
        </p:nvSpPr>
        <p:spPr>
          <a:xfrm>
            <a:off x="2369820" y="1758315"/>
            <a:ext cx="1464945" cy="1263015"/>
          </a:xfrm>
          <a:prstGeom prst="triangle">
            <a:avLst/>
          </a:prstGeom>
          <a:solidFill>
            <a:schemeClr val="accent1">
              <a:lumMod val="60000"/>
              <a:lumOff val="40000"/>
            </a:schemeClr>
          </a:solidFill>
        </p:spPr>
        <p:txBody>
          <a:bodyPr rot="0" spcFirstLastPara="0" vertOverflow="overflow" horzOverflow="overflow" vert="horz" wrap="square" lIns="91440" tIns="45720" rIns="91440" bIns="216000" numCol="1" spcCol="0" rtlCol="0" fromWordArt="0" anchor="ctr" anchorCtr="0" forceAA="0" compatLnSpc="1">
            <a:noAutofit/>
          </a:bodyPr>
          <a:p>
            <a:pPr algn="ctr"/>
            <a:r>
              <a:rPr lang="en-US" altLang="zh-CN" sz="3600" b="1" dirty="0">
                <a:solidFill>
                  <a:schemeClr val="bg1"/>
                </a:solidFill>
                <a:sym typeface="Arial" panose="020B0604020202020204" pitchFamily="34" charset="0"/>
              </a:rPr>
              <a:t>01</a:t>
            </a:r>
            <a:endParaRPr lang="zh-CN" altLang="en-US" sz="3600" b="1" dirty="0" err="1">
              <a:solidFill>
                <a:schemeClr val="bg1"/>
              </a:solidFill>
              <a:sym typeface="Arial" panose="020B0604020202020204" pitchFamily="34" charset="0"/>
            </a:endParaRPr>
          </a:p>
        </p:txBody>
      </p:sp>
      <p:sp>
        <p:nvSpPr>
          <p:cNvPr id="6" name="任意多边形 5"/>
          <p:cNvSpPr/>
          <p:nvPr>
            <p:custDataLst>
              <p:tags r:id="rId4"/>
            </p:custDataLst>
          </p:nvPr>
        </p:nvSpPr>
        <p:spPr>
          <a:xfrm>
            <a:off x="3496945" y="2338705"/>
            <a:ext cx="5593080" cy="681990"/>
          </a:xfrm>
          <a:custGeom>
            <a:avLst/>
            <a:gdLst>
              <a:gd name="connsiteX0" fmla="*/ 0 w 5592936"/>
              <a:gd name="connsiteY0" fmla="*/ 0 h 682172"/>
              <a:gd name="connsiteX1" fmla="*/ 5592936 w 5592936"/>
              <a:gd name="connsiteY1" fmla="*/ 0 h 682172"/>
              <a:gd name="connsiteX2" fmla="*/ 5592936 w 5592936"/>
              <a:gd name="connsiteY2" fmla="*/ 682172 h 682172"/>
              <a:gd name="connsiteX3" fmla="*/ 395660 w 5592936"/>
              <a:gd name="connsiteY3" fmla="*/ 682172 h 682172"/>
            </a:gdLst>
            <a:ahLst/>
            <a:cxnLst>
              <a:cxn ang="0">
                <a:pos x="connsiteX0" y="connsiteY0"/>
              </a:cxn>
              <a:cxn ang="0">
                <a:pos x="connsiteX1" y="connsiteY1"/>
              </a:cxn>
              <a:cxn ang="0">
                <a:pos x="connsiteX2" y="connsiteY2"/>
              </a:cxn>
              <a:cxn ang="0">
                <a:pos x="connsiteX3" y="connsiteY3"/>
              </a:cxn>
            </a:cxnLst>
            <a:rect l="l" t="t" r="r" b="b"/>
            <a:pathLst>
              <a:path w="5592936" h="682172">
                <a:moveTo>
                  <a:pt x="0" y="0"/>
                </a:moveTo>
                <a:lnTo>
                  <a:pt x="5592936" y="0"/>
                </a:lnTo>
                <a:lnTo>
                  <a:pt x="5592936" y="682172"/>
                </a:lnTo>
                <a:lnTo>
                  <a:pt x="395660" y="682172"/>
                </a:lnTo>
                <a:close/>
              </a:path>
            </a:pathLst>
          </a:custGeom>
          <a:solidFill>
            <a:schemeClr val="accent1"/>
          </a:solidFill>
        </p:spPr>
        <p:txBody>
          <a:bodyPr rot="0" spcFirstLastPara="0" vertOverflow="overflow" horzOverflow="overflow" vert="horz" wrap="square" lIns="360000" tIns="45720" rIns="91440" bIns="45720" numCol="1" spcCol="0" rtlCol="0" fromWordArt="0" anchor="ctr" anchorCtr="0" forceAA="0" compatLnSpc="1">
            <a:normAutofit/>
          </a:bodyPr>
          <a:p>
            <a:pPr algn="just"/>
            <a:r>
              <a:rPr lang="zh-CN" altLang="en-US">
                <a:solidFill>
                  <a:schemeClr val="bg1"/>
                </a:solidFill>
              </a:rPr>
              <a:t>@Inject 给一个类的相应的属性做标记时，说明了它是一个依赖需求方，需要一些依赖。</a:t>
            </a:r>
            <a:endParaRPr lang="da-DK" altLang="zh-CN" dirty="0">
              <a:solidFill>
                <a:schemeClr val="bg1"/>
              </a:solidFill>
              <a:sym typeface="Arial" panose="020B0604020202020204" pitchFamily="34" charset="0"/>
            </a:endParaRPr>
          </a:p>
        </p:txBody>
      </p:sp>
      <p:sp>
        <p:nvSpPr>
          <p:cNvPr id="18" name="等腰三角形 17"/>
          <p:cNvSpPr/>
          <p:nvPr>
            <p:custDataLst>
              <p:tags r:id="rId5"/>
            </p:custDataLst>
          </p:nvPr>
        </p:nvSpPr>
        <p:spPr>
          <a:xfrm>
            <a:off x="3101975" y="3837305"/>
            <a:ext cx="1464945" cy="1263015"/>
          </a:xfrm>
          <a:prstGeom prst="triangle">
            <a:avLst/>
          </a:prstGeom>
          <a:solidFill>
            <a:schemeClr val="accent2">
              <a:lumMod val="40000"/>
              <a:lumOff val="60000"/>
            </a:schemeClr>
          </a:solidFill>
        </p:spPr>
        <p:txBody>
          <a:bodyPr rot="0" spcFirstLastPara="0" vertOverflow="overflow" horzOverflow="overflow" vert="horz" wrap="square" lIns="91440" tIns="45720" rIns="91440" bIns="216000" numCol="1" spcCol="0" rtlCol="0" fromWordArt="0" anchor="ctr" anchorCtr="0" forceAA="0" compatLnSpc="1">
            <a:noAutofit/>
          </a:bodyPr>
          <a:p>
            <a:pPr algn="ctr"/>
            <a:r>
              <a:rPr lang="en-US" altLang="zh-CN" sz="3600" b="1" dirty="0">
                <a:solidFill>
                  <a:schemeClr val="bg1"/>
                </a:solidFill>
                <a:sym typeface="Arial" panose="020B0604020202020204" pitchFamily="34" charset="0"/>
              </a:rPr>
              <a:t>02</a:t>
            </a:r>
            <a:endParaRPr lang="zh-CN" altLang="en-US" sz="3600" b="1" dirty="0" err="1">
              <a:solidFill>
                <a:schemeClr val="bg1"/>
              </a:solidFill>
              <a:sym typeface="Arial" panose="020B0604020202020204" pitchFamily="34" charset="0"/>
            </a:endParaRPr>
          </a:p>
        </p:txBody>
      </p:sp>
      <p:sp>
        <p:nvSpPr>
          <p:cNvPr id="19" name="任意多边形 18"/>
          <p:cNvSpPr/>
          <p:nvPr>
            <p:custDataLst>
              <p:tags r:id="rId6"/>
            </p:custDataLst>
          </p:nvPr>
        </p:nvSpPr>
        <p:spPr>
          <a:xfrm>
            <a:off x="4229100" y="4417695"/>
            <a:ext cx="5593080" cy="681990"/>
          </a:xfrm>
          <a:custGeom>
            <a:avLst/>
            <a:gdLst>
              <a:gd name="connsiteX0" fmla="*/ 0 w 5592936"/>
              <a:gd name="connsiteY0" fmla="*/ 0 h 682172"/>
              <a:gd name="connsiteX1" fmla="*/ 5592936 w 5592936"/>
              <a:gd name="connsiteY1" fmla="*/ 0 h 682172"/>
              <a:gd name="connsiteX2" fmla="*/ 5592936 w 5592936"/>
              <a:gd name="connsiteY2" fmla="*/ 682172 h 682172"/>
              <a:gd name="connsiteX3" fmla="*/ 395660 w 5592936"/>
              <a:gd name="connsiteY3" fmla="*/ 682172 h 682172"/>
            </a:gdLst>
            <a:ahLst/>
            <a:cxnLst>
              <a:cxn ang="0">
                <a:pos x="connsiteX0" y="connsiteY0"/>
              </a:cxn>
              <a:cxn ang="0">
                <a:pos x="connsiteX1" y="connsiteY1"/>
              </a:cxn>
              <a:cxn ang="0">
                <a:pos x="connsiteX2" y="connsiteY2"/>
              </a:cxn>
              <a:cxn ang="0">
                <a:pos x="connsiteX3" y="connsiteY3"/>
              </a:cxn>
            </a:cxnLst>
            <a:rect l="l" t="t" r="r" b="b"/>
            <a:pathLst>
              <a:path w="5592936" h="682172">
                <a:moveTo>
                  <a:pt x="0" y="0"/>
                </a:moveTo>
                <a:lnTo>
                  <a:pt x="5592936" y="0"/>
                </a:lnTo>
                <a:lnTo>
                  <a:pt x="5592936" y="682172"/>
                </a:lnTo>
                <a:lnTo>
                  <a:pt x="395660" y="682172"/>
                </a:lnTo>
                <a:close/>
              </a:path>
            </a:pathLst>
          </a:custGeom>
          <a:solidFill>
            <a:schemeClr val="accent2"/>
          </a:solidFill>
        </p:spPr>
        <p:txBody>
          <a:bodyPr rot="0" spcFirstLastPara="0" vertOverflow="overflow" horzOverflow="overflow" vert="horz" wrap="square" lIns="360000" tIns="45720" rIns="91440" bIns="45720" numCol="1" spcCol="0" rtlCol="0" fromWordArt="0" anchor="ctr" anchorCtr="0" forceAA="0" compatLnSpc="1">
            <a:normAutofit/>
          </a:bodyPr>
          <a:p>
            <a:pPr algn="just"/>
            <a:r>
              <a:rPr lang="zh-CN" altLang="en-US">
                <a:solidFill>
                  <a:schemeClr val="bg1"/>
                </a:solidFill>
              </a:rPr>
              <a:t>@Inject 给一个类的构造方法进行注解时，表明了它能提供依赖的能力。</a:t>
            </a:r>
            <a:endParaRPr lang="da-DK" altLang="zh-CN" dirty="0">
              <a:solidFill>
                <a:schemeClr val="bg1"/>
              </a:solidFill>
              <a:sym typeface="Arial" panose="020B0604020202020204" pitchFamily="34" charset="0"/>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sz="2660" dirty="0">
                <a:ln w="6350">
                  <a:noFill/>
                </a:ln>
                <a:solidFill>
                  <a:srgbClr val="FFFFFF">
                    <a:lumMod val="50000"/>
                  </a:srgbClr>
                </a:solidFill>
                <a:latin typeface="Impact" panose="020B0806030902050204" pitchFamily="34" charset="0"/>
                <a:ea typeface="微软雅黑" panose="020B0503020204020204" pitchFamily="34" charset="-122"/>
                <a:sym typeface="+mn-ea"/>
              </a:rPr>
              <a:t>@Component</a:t>
            </a:r>
            <a:endParaRPr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6" name="Freeform 5"/>
          <p:cNvSpPr/>
          <p:nvPr>
            <p:custDataLst>
              <p:tags r:id="rId3"/>
            </p:custDataLst>
          </p:nvPr>
        </p:nvSpPr>
        <p:spPr bwMode="auto">
          <a:xfrm>
            <a:off x="7201048" y="2872226"/>
            <a:ext cx="1854052" cy="1645410"/>
          </a:xfrm>
          <a:custGeom>
            <a:avLst/>
            <a:gdLst>
              <a:gd name="T0" fmla="*/ 968 w 1002"/>
              <a:gd name="T1" fmla="*/ 33 h 892"/>
              <a:gd name="T2" fmla="*/ 797 w 1002"/>
              <a:gd name="T3" fmla="*/ 8 h 892"/>
              <a:gd name="T4" fmla="*/ 625 w 1002"/>
              <a:gd name="T5" fmla="*/ 1 h 892"/>
              <a:gd name="T6" fmla="*/ 505 w 1002"/>
              <a:gd name="T7" fmla="*/ 2 h 892"/>
              <a:gd name="T8" fmla="*/ 377 w 1002"/>
              <a:gd name="T9" fmla="*/ 1 h 892"/>
              <a:gd name="T10" fmla="*/ 205 w 1002"/>
              <a:gd name="T11" fmla="*/ 8 h 892"/>
              <a:gd name="T12" fmla="*/ 34 w 1002"/>
              <a:gd name="T13" fmla="*/ 33 h 892"/>
              <a:gd name="T14" fmla="*/ 0 w 1002"/>
              <a:gd name="T15" fmla="*/ 41 h 892"/>
              <a:gd name="T16" fmla="*/ 15 w 1002"/>
              <a:gd name="T17" fmla="*/ 176 h 892"/>
              <a:gd name="T18" fmla="*/ 75 w 1002"/>
              <a:gd name="T19" fmla="*/ 339 h 892"/>
              <a:gd name="T20" fmla="*/ 256 w 1002"/>
              <a:gd name="T21" fmla="*/ 479 h 892"/>
              <a:gd name="T22" fmla="*/ 324 w 1002"/>
              <a:gd name="T23" fmla="*/ 517 h 892"/>
              <a:gd name="T24" fmla="*/ 376 w 1002"/>
              <a:gd name="T25" fmla="*/ 572 h 892"/>
              <a:gd name="T26" fmla="*/ 400 w 1002"/>
              <a:gd name="T27" fmla="*/ 627 h 892"/>
              <a:gd name="T28" fmla="*/ 410 w 1002"/>
              <a:gd name="T29" fmla="*/ 687 h 892"/>
              <a:gd name="T30" fmla="*/ 411 w 1002"/>
              <a:gd name="T31" fmla="*/ 725 h 892"/>
              <a:gd name="T32" fmla="*/ 412 w 1002"/>
              <a:gd name="T33" fmla="*/ 852 h 892"/>
              <a:gd name="T34" fmla="*/ 404 w 1002"/>
              <a:gd name="T35" fmla="*/ 862 h 892"/>
              <a:gd name="T36" fmla="*/ 404 w 1002"/>
              <a:gd name="T37" fmla="*/ 880 h 892"/>
              <a:gd name="T38" fmla="*/ 426 w 1002"/>
              <a:gd name="T39" fmla="*/ 891 h 892"/>
              <a:gd name="T40" fmla="*/ 507 w 1002"/>
              <a:gd name="T41" fmla="*/ 891 h 892"/>
              <a:gd name="T42" fmla="*/ 507 w 1002"/>
              <a:gd name="T43" fmla="*/ 891 h 892"/>
              <a:gd name="T44" fmla="*/ 576 w 1002"/>
              <a:gd name="T45" fmla="*/ 891 h 892"/>
              <a:gd name="T46" fmla="*/ 598 w 1002"/>
              <a:gd name="T47" fmla="*/ 880 h 892"/>
              <a:gd name="T48" fmla="*/ 598 w 1002"/>
              <a:gd name="T49" fmla="*/ 862 h 892"/>
              <a:gd name="T50" fmla="*/ 590 w 1002"/>
              <a:gd name="T51" fmla="*/ 852 h 892"/>
              <a:gd name="T52" fmla="*/ 591 w 1002"/>
              <a:gd name="T53" fmla="*/ 725 h 892"/>
              <a:gd name="T54" fmla="*/ 592 w 1002"/>
              <a:gd name="T55" fmla="*/ 687 h 892"/>
              <a:gd name="T56" fmla="*/ 602 w 1002"/>
              <a:gd name="T57" fmla="*/ 627 h 892"/>
              <a:gd name="T58" fmla="*/ 626 w 1002"/>
              <a:gd name="T59" fmla="*/ 572 h 892"/>
              <a:gd name="T60" fmla="*/ 678 w 1002"/>
              <a:gd name="T61" fmla="*/ 517 h 892"/>
              <a:gd name="T62" fmla="*/ 746 w 1002"/>
              <a:gd name="T63" fmla="*/ 479 h 892"/>
              <a:gd name="T64" fmla="*/ 927 w 1002"/>
              <a:gd name="T65" fmla="*/ 339 h 892"/>
              <a:gd name="T66" fmla="*/ 987 w 1002"/>
              <a:gd name="T67" fmla="*/ 176 h 892"/>
              <a:gd name="T68" fmla="*/ 1002 w 1002"/>
              <a:gd name="T69" fmla="*/ 41 h 892"/>
              <a:gd name="T70" fmla="*/ 968 w 1002"/>
              <a:gd name="T71" fmla="*/ 3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2" h="892">
                <a:moveTo>
                  <a:pt x="968" y="33"/>
                </a:moveTo>
                <a:cubicBezTo>
                  <a:pt x="946" y="28"/>
                  <a:pt x="887" y="16"/>
                  <a:pt x="797" y="8"/>
                </a:cubicBezTo>
                <a:cubicBezTo>
                  <a:pt x="734" y="2"/>
                  <a:pt x="688" y="2"/>
                  <a:pt x="625" y="1"/>
                </a:cubicBezTo>
                <a:cubicBezTo>
                  <a:pt x="576" y="0"/>
                  <a:pt x="535" y="1"/>
                  <a:pt x="505" y="2"/>
                </a:cubicBezTo>
                <a:cubicBezTo>
                  <a:pt x="473" y="1"/>
                  <a:pt x="429" y="0"/>
                  <a:pt x="377" y="1"/>
                </a:cubicBezTo>
                <a:cubicBezTo>
                  <a:pt x="312" y="2"/>
                  <a:pt x="267" y="2"/>
                  <a:pt x="205" y="8"/>
                </a:cubicBezTo>
                <a:cubicBezTo>
                  <a:pt x="115" y="16"/>
                  <a:pt x="57" y="28"/>
                  <a:pt x="34" y="33"/>
                </a:cubicBezTo>
                <a:cubicBezTo>
                  <a:pt x="20" y="36"/>
                  <a:pt x="8" y="39"/>
                  <a:pt x="0" y="41"/>
                </a:cubicBezTo>
                <a:cubicBezTo>
                  <a:pt x="0" y="75"/>
                  <a:pt x="3" y="122"/>
                  <a:pt x="15" y="176"/>
                </a:cubicBezTo>
                <a:cubicBezTo>
                  <a:pt x="28" y="235"/>
                  <a:pt x="39" y="287"/>
                  <a:pt x="75" y="339"/>
                </a:cubicBezTo>
                <a:cubicBezTo>
                  <a:pt x="121" y="405"/>
                  <a:pt x="199" y="457"/>
                  <a:pt x="256" y="479"/>
                </a:cubicBezTo>
                <a:cubicBezTo>
                  <a:pt x="266" y="483"/>
                  <a:pt x="294" y="494"/>
                  <a:pt x="324" y="517"/>
                </a:cubicBezTo>
                <a:cubicBezTo>
                  <a:pt x="356" y="541"/>
                  <a:pt x="372" y="565"/>
                  <a:pt x="376" y="572"/>
                </a:cubicBezTo>
                <a:cubicBezTo>
                  <a:pt x="390" y="595"/>
                  <a:pt x="396" y="615"/>
                  <a:pt x="400" y="627"/>
                </a:cubicBezTo>
                <a:cubicBezTo>
                  <a:pt x="406" y="650"/>
                  <a:pt x="408" y="670"/>
                  <a:pt x="410" y="687"/>
                </a:cubicBezTo>
                <a:cubicBezTo>
                  <a:pt x="411" y="704"/>
                  <a:pt x="411" y="718"/>
                  <a:pt x="411" y="725"/>
                </a:cubicBezTo>
                <a:cubicBezTo>
                  <a:pt x="412" y="760"/>
                  <a:pt x="412" y="803"/>
                  <a:pt x="412" y="852"/>
                </a:cubicBezTo>
                <a:cubicBezTo>
                  <a:pt x="410" y="854"/>
                  <a:pt x="406" y="857"/>
                  <a:pt x="404" y="862"/>
                </a:cubicBezTo>
                <a:cubicBezTo>
                  <a:pt x="403" y="864"/>
                  <a:pt x="400" y="872"/>
                  <a:pt x="404" y="880"/>
                </a:cubicBezTo>
                <a:cubicBezTo>
                  <a:pt x="408" y="887"/>
                  <a:pt x="416" y="892"/>
                  <a:pt x="426" y="891"/>
                </a:cubicBezTo>
                <a:cubicBezTo>
                  <a:pt x="453" y="891"/>
                  <a:pt x="480" y="891"/>
                  <a:pt x="507" y="891"/>
                </a:cubicBezTo>
                <a:cubicBezTo>
                  <a:pt x="507" y="891"/>
                  <a:pt x="507" y="891"/>
                  <a:pt x="507" y="891"/>
                </a:cubicBezTo>
                <a:cubicBezTo>
                  <a:pt x="530" y="891"/>
                  <a:pt x="553" y="891"/>
                  <a:pt x="576" y="891"/>
                </a:cubicBezTo>
                <a:cubicBezTo>
                  <a:pt x="586" y="892"/>
                  <a:pt x="594" y="887"/>
                  <a:pt x="598" y="880"/>
                </a:cubicBezTo>
                <a:cubicBezTo>
                  <a:pt x="602" y="872"/>
                  <a:pt x="599" y="864"/>
                  <a:pt x="598" y="862"/>
                </a:cubicBezTo>
                <a:cubicBezTo>
                  <a:pt x="596" y="857"/>
                  <a:pt x="592" y="854"/>
                  <a:pt x="590" y="852"/>
                </a:cubicBezTo>
                <a:cubicBezTo>
                  <a:pt x="590" y="803"/>
                  <a:pt x="591" y="760"/>
                  <a:pt x="591" y="725"/>
                </a:cubicBezTo>
                <a:cubicBezTo>
                  <a:pt x="591" y="718"/>
                  <a:pt x="591" y="704"/>
                  <a:pt x="592" y="687"/>
                </a:cubicBezTo>
                <a:cubicBezTo>
                  <a:pt x="594" y="670"/>
                  <a:pt x="596" y="650"/>
                  <a:pt x="602" y="627"/>
                </a:cubicBezTo>
                <a:cubicBezTo>
                  <a:pt x="606" y="615"/>
                  <a:pt x="612" y="595"/>
                  <a:pt x="626" y="572"/>
                </a:cubicBezTo>
                <a:cubicBezTo>
                  <a:pt x="630" y="565"/>
                  <a:pt x="646" y="541"/>
                  <a:pt x="678" y="517"/>
                </a:cubicBezTo>
                <a:cubicBezTo>
                  <a:pt x="708" y="494"/>
                  <a:pt x="736" y="483"/>
                  <a:pt x="746" y="479"/>
                </a:cubicBezTo>
                <a:cubicBezTo>
                  <a:pt x="803" y="457"/>
                  <a:pt x="881" y="405"/>
                  <a:pt x="927" y="339"/>
                </a:cubicBezTo>
                <a:cubicBezTo>
                  <a:pt x="963" y="287"/>
                  <a:pt x="974" y="235"/>
                  <a:pt x="987" y="176"/>
                </a:cubicBezTo>
                <a:cubicBezTo>
                  <a:pt x="999" y="122"/>
                  <a:pt x="1002" y="75"/>
                  <a:pt x="1002" y="41"/>
                </a:cubicBezTo>
                <a:cubicBezTo>
                  <a:pt x="994" y="39"/>
                  <a:pt x="982" y="36"/>
                  <a:pt x="968" y="33"/>
                </a:cubicBez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 name="Freeform 6"/>
          <p:cNvSpPr/>
          <p:nvPr>
            <p:custDataLst>
              <p:tags r:id="rId4"/>
            </p:custDataLst>
          </p:nvPr>
        </p:nvSpPr>
        <p:spPr bwMode="auto">
          <a:xfrm>
            <a:off x="7201048" y="2872226"/>
            <a:ext cx="1854052" cy="1645410"/>
          </a:xfrm>
          <a:custGeom>
            <a:avLst/>
            <a:gdLst>
              <a:gd name="T0" fmla="*/ 968 w 1002"/>
              <a:gd name="T1" fmla="*/ 33 h 892"/>
              <a:gd name="T2" fmla="*/ 797 w 1002"/>
              <a:gd name="T3" fmla="*/ 8 h 892"/>
              <a:gd name="T4" fmla="*/ 625 w 1002"/>
              <a:gd name="T5" fmla="*/ 1 h 892"/>
              <a:gd name="T6" fmla="*/ 505 w 1002"/>
              <a:gd name="T7" fmla="*/ 2 h 892"/>
              <a:gd name="T8" fmla="*/ 377 w 1002"/>
              <a:gd name="T9" fmla="*/ 1 h 892"/>
              <a:gd name="T10" fmla="*/ 205 w 1002"/>
              <a:gd name="T11" fmla="*/ 8 h 892"/>
              <a:gd name="T12" fmla="*/ 34 w 1002"/>
              <a:gd name="T13" fmla="*/ 33 h 892"/>
              <a:gd name="T14" fmla="*/ 0 w 1002"/>
              <a:gd name="T15" fmla="*/ 41 h 892"/>
              <a:gd name="T16" fmla="*/ 15 w 1002"/>
              <a:gd name="T17" fmla="*/ 176 h 892"/>
              <a:gd name="T18" fmla="*/ 75 w 1002"/>
              <a:gd name="T19" fmla="*/ 339 h 892"/>
              <a:gd name="T20" fmla="*/ 256 w 1002"/>
              <a:gd name="T21" fmla="*/ 479 h 892"/>
              <a:gd name="T22" fmla="*/ 324 w 1002"/>
              <a:gd name="T23" fmla="*/ 517 h 892"/>
              <a:gd name="T24" fmla="*/ 376 w 1002"/>
              <a:gd name="T25" fmla="*/ 572 h 892"/>
              <a:gd name="T26" fmla="*/ 400 w 1002"/>
              <a:gd name="T27" fmla="*/ 627 h 892"/>
              <a:gd name="T28" fmla="*/ 410 w 1002"/>
              <a:gd name="T29" fmla="*/ 687 h 892"/>
              <a:gd name="T30" fmla="*/ 411 w 1002"/>
              <a:gd name="T31" fmla="*/ 725 h 892"/>
              <a:gd name="T32" fmla="*/ 412 w 1002"/>
              <a:gd name="T33" fmla="*/ 852 h 892"/>
              <a:gd name="T34" fmla="*/ 404 w 1002"/>
              <a:gd name="T35" fmla="*/ 862 h 892"/>
              <a:gd name="T36" fmla="*/ 404 w 1002"/>
              <a:gd name="T37" fmla="*/ 880 h 892"/>
              <a:gd name="T38" fmla="*/ 426 w 1002"/>
              <a:gd name="T39" fmla="*/ 891 h 892"/>
              <a:gd name="T40" fmla="*/ 507 w 1002"/>
              <a:gd name="T41" fmla="*/ 891 h 892"/>
              <a:gd name="T42" fmla="*/ 507 w 1002"/>
              <a:gd name="T43" fmla="*/ 891 h 892"/>
              <a:gd name="T44" fmla="*/ 576 w 1002"/>
              <a:gd name="T45" fmla="*/ 891 h 892"/>
              <a:gd name="T46" fmla="*/ 598 w 1002"/>
              <a:gd name="T47" fmla="*/ 880 h 892"/>
              <a:gd name="T48" fmla="*/ 598 w 1002"/>
              <a:gd name="T49" fmla="*/ 862 h 892"/>
              <a:gd name="T50" fmla="*/ 590 w 1002"/>
              <a:gd name="T51" fmla="*/ 852 h 892"/>
              <a:gd name="T52" fmla="*/ 591 w 1002"/>
              <a:gd name="T53" fmla="*/ 725 h 892"/>
              <a:gd name="T54" fmla="*/ 592 w 1002"/>
              <a:gd name="T55" fmla="*/ 687 h 892"/>
              <a:gd name="T56" fmla="*/ 602 w 1002"/>
              <a:gd name="T57" fmla="*/ 627 h 892"/>
              <a:gd name="T58" fmla="*/ 626 w 1002"/>
              <a:gd name="T59" fmla="*/ 572 h 892"/>
              <a:gd name="T60" fmla="*/ 678 w 1002"/>
              <a:gd name="T61" fmla="*/ 517 h 892"/>
              <a:gd name="T62" fmla="*/ 746 w 1002"/>
              <a:gd name="T63" fmla="*/ 479 h 892"/>
              <a:gd name="T64" fmla="*/ 927 w 1002"/>
              <a:gd name="T65" fmla="*/ 339 h 892"/>
              <a:gd name="T66" fmla="*/ 987 w 1002"/>
              <a:gd name="T67" fmla="*/ 176 h 892"/>
              <a:gd name="T68" fmla="*/ 1002 w 1002"/>
              <a:gd name="T69" fmla="*/ 41 h 892"/>
              <a:gd name="T70" fmla="*/ 968 w 1002"/>
              <a:gd name="T71" fmla="*/ 3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2" h="892">
                <a:moveTo>
                  <a:pt x="968" y="33"/>
                </a:moveTo>
                <a:cubicBezTo>
                  <a:pt x="946" y="28"/>
                  <a:pt x="887" y="16"/>
                  <a:pt x="797" y="8"/>
                </a:cubicBezTo>
                <a:cubicBezTo>
                  <a:pt x="734" y="2"/>
                  <a:pt x="688" y="2"/>
                  <a:pt x="625" y="1"/>
                </a:cubicBezTo>
                <a:cubicBezTo>
                  <a:pt x="576" y="0"/>
                  <a:pt x="535" y="1"/>
                  <a:pt x="505" y="2"/>
                </a:cubicBezTo>
                <a:cubicBezTo>
                  <a:pt x="473" y="1"/>
                  <a:pt x="429" y="0"/>
                  <a:pt x="377" y="1"/>
                </a:cubicBezTo>
                <a:cubicBezTo>
                  <a:pt x="312" y="2"/>
                  <a:pt x="267" y="2"/>
                  <a:pt x="205" y="8"/>
                </a:cubicBezTo>
                <a:cubicBezTo>
                  <a:pt x="115" y="16"/>
                  <a:pt x="57" y="28"/>
                  <a:pt x="34" y="33"/>
                </a:cubicBezTo>
                <a:cubicBezTo>
                  <a:pt x="20" y="36"/>
                  <a:pt x="8" y="39"/>
                  <a:pt x="0" y="41"/>
                </a:cubicBezTo>
                <a:cubicBezTo>
                  <a:pt x="0" y="75"/>
                  <a:pt x="3" y="122"/>
                  <a:pt x="15" y="176"/>
                </a:cubicBezTo>
                <a:cubicBezTo>
                  <a:pt x="28" y="235"/>
                  <a:pt x="39" y="287"/>
                  <a:pt x="75" y="339"/>
                </a:cubicBezTo>
                <a:cubicBezTo>
                  <a:pt x="121" y="405"/>
                  <a:pt x="199" y="457"/>
                  <a:pt x="256" y="479"/>
                </a:cubicBezTo>
                <a:cubicBezTo>
                  <a:pt x="266" y="483"/>
                  <a:pt x="294" y="494"/>
                  <a:pt x="324" y="517"/>
                </a:cubicBezTo>
                <a:cubicBezTo>
                  <a:pt x="356" y="541"/>
                  <a:pt x="372" y="565"/>
                  <a:pt x="376" y="572"/>
                </a:cubicBezTo>
                <a:cubicBezTo>
                  <a:pt x="390" y="595"/>
                  <a:pt x="396" y="615"/>
                  <a:pt x="400" y="627"/>
                </a:cubicBezTo>
                <a:cubicBezTo>
                  <a:pt x="406" y="650"/>
                  <a:pt x="408" y="670"/>
                  <a:pt x="410" y="687"/>
                </a:cubicBezTo>
                <a:cubicBezTo>
                  <a:pt x="411" y="704"/>
                  <a:pt x="411" y="718"/>
                  <a:pt x="411" y="725"/>
                </a:cubicBezTo>
                <a:cubicBezTo>
                  <a:pt x="412" y="760"/>
                  <a:pt x="412" y="803"/>
                  <a:pt x="412" y="852"/>
                </a:cubicBezTo>
                <a:cubicBezTo>
                  <a:pt x="410" y="854"/>
                  <a:pt x="406" y="857"/>
                  <a:pt x="404" y="862"/>
                </a:cubicBezTo>
                <a:cubicBezTo>
                  <a:pt x="403" y="864"/>
                  <a:pt x="400" y="872"/>
                  <a:pt x="404" y="880"/>
                </a:cubicBezTo>
                <a:cubicBezTo>
                  <a:pt x="408" y="887"/>
                  <a:pt x="416" y="892"/>
                  <a:pt x="426" y="891"/>
                </a:cubicBezTo>
                <a:cubicBezTo>
                  <a:pt x="453" y="891"/>
                  <a:pt x="480" y="891"/>
                  <a:pt x="507" y="891"/>
                </a:cubicBezTo>
                <a:cubicBezTo>
                  <a:pt x="507" y="891"/>
                  <a:pt x="507" y="891"/>
                  <a:pt x="507" y="891"/>
                </a:cubicBezTo>
                <a:cubicBezTo>
                  <a:pt x="530" y="891"/>
                  <a:pt x="553" y="891"/>
                  <a:pt x="576" y="891"/>
                </a:cubicBezTo>
                <a:cubicBezTo>
                  <a:pt x="586" y="892"/>
                  <a:pt x="594" y="887"/>
                  <a:pt x="598" y="880"/>
                </a:cubicBezTo>
                <a:cubicBezTo>
                  <a:pt x="602" y="872"/>
                  <a:pt x="599" y="864"/>
                  <a:pt x="598" y="862"/>
                </a:cubicBezTo>
                <a:cubicBezTo>
                  <a:pt x="596" y="857"/>
                  <a:pt x="592" y="854"/>
                  <a:pt x="590" y="852"/>
                </a:cubicBezTo>
                <a:cubicBezTo>
                  <a:pt x="590" y="803"/>
                  <a:pt x="591" y="760"/>
                  <a:pt x="591" y="725"/>
                </a:cubicBezTo>
                <a:cubicBezTo>
                  <a:pt x="591" y="718"/>
                  <a:pt x="591" y="704"/>
                  <a:pt x="592" y="687"/>
                </a:cubicBezTo>
                <a:cubicBezTo>
                  <a:pt x="594" y="670"/>
                  <a:pt x="596" y="650"/>
                  <a:pt x="602" y="627"/>
                </a:cubicBezTo>
                <a:cubicBezTo>
                  <a:pt x="606" y="615"/>
                  <a:pt x="612" y="595"/>
                  <a:pt x="626" y="572"/>
                </a:cubicBezTo>
                <a:cubicBezTo>
                  <a:pt x="630" y="565"/>
                  <a:pt x="646" y="541"/>
                  <a:pt x="678" y="517"/>
                </a:cubicBezTo>
                <a:cubicBezTo>
                  <a:pt x="708" y="494"/>
                  <a:pt x="736" y="483"/>
                  <a:pt x="746" y="479"/>
                </a:cubicBezTo>
                <a:cubicBezTo>
                  <a:pt x="803" y="457"/>
                  <a:pt x="881" y="405"/>
                  <a:pt x="927" y="339"/>
                </a:cubicBezTo>
                <a:cubicBezTo>
                  <a:pt x="963" y="287"/>
                  <a:pt x="974" y="235"/>
                  <a:pt x="987" y="176"/>
                </a:cubicBezTo>
                <a:cubicBezTo>
                  <a:pt x="999" y="122"/>
                  <a:pt x="1002" y="75"/>
                  <a:pt x="1002" y="41"/>
                </a:cubicBezTo>
                <a:cubicBezTo>
                  <a:pt x="994" y="39"/>
                  <a:pt x="982" y="36"/>
                  <a:pt x="968" y="33"/>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8" name="Freeform 7"/>
          <p:cNvSpPr/>
          <p:nvPr>
            <p:custDataLst>
              <p:tags r:id="rId5"/>
            </p:custDataLst>
          </p:nvPr>
        </p:nvSpPr>
        <p:spPr bwMode="auto">
          <a:xfrm>
            <a:off x="8851367" y="2973684"/>
            <a:ext cx="149731" cy="248734"/>
          </a:xfrm>
          <a:custGeom>
            <a:avLst/>
            <a:gdLst>
              <a:gd name="T0" fmla="*/ 8 w 81"/>
              <a:gd name="T1" fmla="*/ 2 h 135"/>
              <a:gd name="T2" fmla="*/ 50 w 81"/>
              <a:gd name="T3" fmla="*/ 3 h 135"/>
              <a:gd name="T4" fmla="*/ 80 w 81"/>
              <a:gd name="T5" fmla="*/ 14 h 135"/>
              <a:gd name="T6" fmla="*/ 76 w 81"/>
              <a:gd name="T7" fmla="*/ 82 h 135"/>
              <a:gd name="T8" fmla="*/ 64 w 81"/>
              <a:gd name="T9" fmla="*/ 134 h 135"/>
              <a:gd name="T10" fmla="*/ 0 w 81"/>
              <a:gd name="T11" fmla="*/ 135 h 135"/>
              <a:gd name="T12" fmla="*/ 7 w 81"/>
              <a:gd name="T13" fmla="*/ 69 h 135"/>
              <a:gd name="T14" fmla="*/ 8 w 81"/>
              <a:gd name="T15" fmla="*/ 2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5">
                <a:moveTo>
                  <a:pt x="8" y="2"/>
                </a:moveTo>
                <a:cubicBezTo>
                  <a:pt x="18" y="1"/>
                  <a:pt x="32" y="0"/>
                  <a:pt x="50" y="3"/>
                </a:cubicBezTo>
                <a:cubicBezTo>
                  <a:pt x="63" y="6"/>
                  <a:pt x="73" y="10"/>
                  <a:pt x="80" y="14"/>
                </a:cubicBezTo>
                <a:cubicBezTo>
                  <a:pt x="81" y="34"/>
                  <a:pt x="80" y="57"/>
                  <a:pt x="76" y="82"/>
                </a:cubicBezTo>
                <a:cubicBezTo>
                  <a:pt x="73" y="101"/>
                  <a:pt x="68" y="119"/>
                  <a:pt x="64" y="134"/>
                </a:cubicBezTo>
                <a:cubicBezTo>
                  <a:pt x="42" y="134"/>
                  <a:pt x="21" y="135"/>
                  <a:pt x="0" y="135"/>
                </a:cubicBezTo>
                <a:cubicBezTo>
                  <a:pt x="3" y="115"/>
                  <a:pt x="6" y="93"/>
                  <a:pt x="7" y="69"/>
                </a:cubicBezTo>
                <a:cubicBezTo>
                  <a:pt x="9" y="45"/>
                  <a:pt x="9" y="23"/>
                  <a:pt x="8" y="2"/>
                </a:cubicBezTo>
                <a:close/>
              </a:path>
            </a:pathLst>
          </a:custGeom>
          <a:solidFill>
            <a:schemeClr val="accent4"/>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9" name="Freeform 8"/>
          <p:cNvSpPr/>
          <p:nvPr>
            <p:custDataLst>
              <p:tags r:id="rId6"/>
            </p:custDataLst>
          </p:nvPr>
        </p:nvSpPr>
        <p:spPr bwMode="auto">
          <a:xfrm>
            <a:off x="8524085" y="3265783"/>
            <a:ext cx="432830" cy="418921"/>
          </a:xfrm>
          <a:custGeom>
            <a:avLst/>
            <a:gdLst>
              <a:gd name="T0" fmla="*/ 174 w 234"/>
              <a:gd name="T1" fmla="*/ 3 h 227"/>
              <a:gd name="T2" fmla="*/ 234 w 234"/>
              <a:gd name="T3" fmla="*/ 0 h 227"/>
              <a:gd name="T4" fmla="*/ 222 w 234"/>
              <a:gd name="T5" fmla="*/ 46 h 227"/>
              <a:gd name="T6" fmla="*/ 99 w 234"/>
              <a:gd name="T7" fmla="*/ 185 h 227"/>
              <a:gd name="T8" fmla="*/ 0 w 234"/>
              <a:gd name="T9" fmla="*/ 227 h 227"/>
              <a:gd name="T10" fmla="*/ 71 w 234"/>
              <a:gd name="T11" fmla="*/ 173 h 227"/>
              <a:gd name="T12" fmla="*/ 152 w 234"/>
              <a:gd name="T13" fmla="*/ 68 h 227"/>
              <a:gd name="T14" fmla="*/ 174 w 234"/>
              <a:gd name="T15" fmla="*/ 3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27">
                <a:moveTo>
                  <a:pt x="174" y="3"/>
                </a:moveTo>
                <a:cubicBezTo>
                  <a:pt x="194" y="2"/>
                  <a:pt x="214" y="1"/>
                  <a:pt x="234" y="0"/>
                </a:cubicBezTo>
                <a:cubicBezTo>
                  <a:pt x="233" y="11"/>
                  <a:pt x="229" y="27"/>
                  <a:pt x="222" y="46"/>
                </a:cubicBezTo>
                <a:cubicBezTo>
                  <a:pt x="193" y="125"/>
                  <a:pt x="128" y="167"/>
                  <a:pt x="99" y="185"/>
                </a:cubicBezTo>
                <a:cubicBezTo>
                  <a:pt x="78" y="198"/>
                  <a:pt x="45" y="215"/>
                  <a:pt x="0" y="227"/>
                </a:cubicBezTo>
                <a:cubicBezTo>
                  <a:pt x="32" y="208"/>
                  <a:pt x="55" y="188"/>
                  <a:pt x="71" y="173"/>
                </a:cubicBezTo>
                <a:cubicBezTo>
                  <a:pt x="94" y="152"/>
                  <a:pt x="127" y="120"/>
                  <a:pt x="152" y="68"/>
                </a:cubicBezTo>
                <a:cubicBezTo>
                  <a:pt x="164" y="42"/>
                  <a:pt x="170" y="19"/>
                  <a:pt x="174" y="3"/>
                </a:cubicBezTo>
                <a:close/>
              </a:path>
            </a:pathLst>
          </a:custGeom>
          <a:solidFill>
            <a:schemeClr val="accent4"/>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10" name="Freeform 9"/>
          <p:cNvSpPr/>
          <p:nvPr>
            <p:custDataLst>
              <p:tags r:id="rId7"/>
            </p:custDataLst>
          </p:nvPr>
        </p:nvSpPr>
        <p:spPr bwMode="auto">
          <a:xfrm>
            <a:off x="7278777" y="2946683"/>
            <a:ext cx="679110" cy="823114"/>
          </a:xfrm>
          <a:custGeom>
            <a:avLst/>
            <a:gdLst>
              <a:gd name="T0" fmla="*/ 4 w 367"/>
              <a:gd name="T1" fmla="*/ 20 h 446"/>
              <a:gd name="T2" fmla="*/ 267 w 367"/>
              <a:gd name="T3" fmla="*/ 0 h 446"/>
              <a:gd name="T4" fmla="*/ 121 w 367"/>
              <a:gd name="T5" fmla="*/ 62 h 446"/>
              <a:gd name="T6" fmla="*/ 85 w 367"/>
              <a:gd name="T7" fmla="*/ 123 h 446"/>
              <a:gd name="T8" fmla="*/ 83 w 367"/>
              <a:gd name="T9" fmla="*/ 174 h 446"/>
              <a:gd name="T10" fmla="*/ 118 w 367"/>
              <a:gd name="T11" fmla="*/ 265 h 446"/>
              <a:gd name="T12" fmla="*/ 154 w 367"/>
              <a:gd name="T13" fmla="*/ 310 h 446"/>
              <a:gd name="T14" fmla="*/ 289 w 367"/>
              <a:gd name="T15" fmla="*/ 412 h 446"/>
              <a:gd name="T16" fmla="*/ 367 w 367"/>
              <a:gd name="T17" fmla="*/ 446 h 446"/>
              <a:gd name="T18" fmla="*/ 240 w 367"/>
              <a:gd name="T19" fmla="*/ 411 h 446"/>
              <a:gd name="T20" fmla="*/ 112 w 367"/>
              <a:gd name="T21" fmla="*/ 325 h 446"/>
              <a:gd name="T22" fmla="*/ 21 w 367"/>
              <a:gd name="T23" fmla="*/ 175 h 446"/>
              <a:gd name="T24" fmla="*/ 4 w 367"/>
              <a:gd name="T25" fmla="*/ 2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7" h="446">
                <a:moveTo>
                  <a:pt x="4" y="20"/>
                </a:moveTo>
                <a:cubicBezTo>
                  <a:pt x="92" y="13"/>
                  <a:pt x="179" y="7"/>
                  <a:pt x="267" y="0"/>
                </a:cubicBezTo>
                <a:cubicBezTo>
                  <a:pt x="248" y="2"/>
                  <a:pt x="171" y="10"/>
                  <a:pt x="121" y="62"/>
                </a:cubicBezTo>
                <a:cubicBezTo>
                  <a:pt x="111" y="73"/>
                  <a:pt x="93" y="92"/>
                  <a:pt x="85" y="123"/>
                </a:cubicBezTo>
                <a:cubicBezTo>
                  <a:pt x="80" y="144"/>
                  <a:pt x="81" y="161"/>
                  <a:pt x="83" y="174"/>
                </a:cubicBezTo>
                <a:cubicBezTo>
                  <a:pt x="88" y="216"/>
                  <a:pt x="106" y="245"/>
                  <a:pt x="118" y="265"/>
                </a:cubicBezTo>
                <a:cubicBezTo>
                  <a:pt x="121" y="270"/>
                  <a:pt x="132" y="287"/>
                  <a:pt x="154" y="310"/>
                </a:cubicBezTo>
                <a:cubicBezTo>
                  <a:pt x="164" y="321"/>
                  <a:pt x="209" y="369"/>
                  <a:pt x="289" y="412"/>
                </a:cubicBezTo>
                <a:cubicBezTo>
                  <a:pt x="308" y="422"/>
                  <a:pt x="334" y="434"/>
                  <a:pt x="367" y="446"/>
                </a:cubicBezTo>
                <a:cubicBezTo>
                  <a:pt x="335" y="442"/>
                  <a:pt x="290" y="433"/>
                  <a:pt x="240" y="411"/>
                </a:cubicBezTo>
                <a:cubicBezTo>
                  <a:pt x="213" y="399"/>
                  <a:pt x="162" y="376"/>
                  <a:pt x="112" y="325"/>
                </a:cubicBezTo>
                <a:cubicBezTo>
                  <a:pt x="55" y="267"/>
                  <a:pt x="31" y="205"/>
                  <a:pt x="21" y="175"/>
                </a:cubicBezTo>
                <a:cubicBezTo>
                  <a:pt x="0" y="110"/>
                  <a:pt x="1" y="53"/>
                  <a:pt x="4" y="20"/>
                </a:cubicBezTo>
                <a:close/>
              </a:path>
            </a:pathLst>
          </a:custGeom>
          <a:solidFill>
            <a:schemeClr val="accent5"/>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11" name="Freeform 10"/>
          <p:cNvSpPr/>
          <p:nvPr>
            <p:custDataLst>
              <p:tags r:id="rId8"/>
            </p:custDataLst>
          </p:nvPr>
        </p:nvSpPr>
        <p:spPr bwMode="auto">
          <a:xfrm>
            <a:off x="7983252" y="4394906"/>
            <a:ext cx="90821" cy="57274"/>
          </a:xfrm>
          <a:custGeom>
            <a:avLst/>
            <a:gdLst>
              <a:gd name="T0" fmla="*/ 0 w 49"/>
              <a:gd name="T1" fmla="*/ 0 h 31"/>
              <a:gd name="T2" fmla="*/ 0 w 49"/>
              <a:gd name="T3" fmla="*/ 28 h 31"/>
              <a:gd name="T4" fmla="*/ 49 w 49"/>
              <a:gd name="T5" fmla="*/ 31 h 31"/>
              <a:gd name="T6" fmla="*/ 0 w 49"/>
              <a:gd name="T7" fmla="*/ 0 h 31"/>
            </a:gdLst>
            <a:ahLst/>
            <a:cxnLst>
              <a:cxn ang="0">
                <a:pos x="T0" y="T1"/>
              </a:cxn>
              <a:cxn ang="0">
                <a:pos x="T2" y="T3"/>
              </a:cxn>
              <a:cxn ang="0">
                <a:pos x="T4" y="T5"/>
              </a:cxn>
              <a:cxn ang="0">
                <a:pos x="T6" y="T7"/>
              </a:cxn>
            </a:cxnLst>
            <a:rect l="0" t="0" r="r" b="b"/>
            <a:pathLst>
              <a:path w="49" h="31">
                <a:moveTo>
                  <a:pt x="0" y="0"/>
                </a:moveTo>
                <a:cubicBezTo>
                  <a:pt x="0" y="10"/>
                  <a:pt x="0" y="19"/>
                  <a:pt x="0" y="28"/>
                </a:cubicBezTo>
                <a:cubicBezTo>
                  <a:pt x="16" y="29"/>
                  <a:pt x="33" y="30"/>
                  <a:pt x="49" y="31"/>
                </a:cubicBezTo>
                <a:cubicBezTo>
                  <a:pt x="33" y="21"/>
                  <a:pt x="16" y="10"/>
                  <a:pt x="0" y="0"/>
                </a:cubicBezTo>
                <a:close/>
              </a:path>
            </a:pathLst>
          </a:custGeom>
          <a:solidFill>
            <a:schemeClr val="accent5"/>
          </a:solidFill>
          <a:ln>
            <a:noFill/>
          </a:ln>
        </p:spPr>
        <p:txBody>
          <a:bodyPr vert="horz" wrap="square" lIns="91440" tIns="45720" rIns="91440" bIns="45720" numCol="1" anchor="t" anchorCtr="0" compatLnSpc="1"/>
          <a:p>
            <a:endParaRPr lang="zh-CN" altLang="en-US"/>
          </a:p>
        </p:txBody>
      </p:sp>
      <p:sp>
        <p:nvSpPr>
          <p:cNvPr id="12" name="Freeform 11"/>
          <p:cNvSpPr/>
          <p:nvPr>
            <p:custDataLst>
              <p:tags r:id="rId9"/>
            </p:custDataLst>
          </p:nvPr>
        </p:nvSpPr>
        <p:spPr bwMode="auto">
          <a:xfrm>
            <a:off x="8182075" y="4457089"/>
            <a:ext cx="116185" cy="39274"/>
          </a:xfrm>
          <a:custGeom>
            <a:avLst/>
            <a:gdLst>
              <a:gd name="T0" fmla="*/ 0 w 63"/>
              <a:gd name="T1" fmla="*/ 21 h 21"/>
              <a:gd name="T2" fmla="*/ 14 w 63"/>
              <a:gd name="T3" fmla="*/ 19 h 21"/>
              <a:gd name="T4" fmla="*/ 24 w 63"/>
              <a:gd name="T5" fmla="*/ 17 h 21"/>
              <a:gd name="T6" fmla="*/ 38 w 63"/>
              <a:gd name="T7" fmla="*/ 15 h 21"/>
              <a:gd name="T8" fmla="*/ 45 w 63"/>
              <a:gd name="T9" fmla="*/ 12 h 21"/>
              <a:gd name="T10" fmla="*/ 48 w 63"/>
              <a:gd name="T11" fmla="*/ 9 h 21"/>
              <a:gd name="T12" fmla="*/ 48 w 63"/>
              <a:gd name="T13" fmla="*/ 0 h 21"/>
              <a:gd name="T14" fmla="*/ 55 w 63"/>
              <a:gd name="T15" fmla="*/ 1 h 21"/>
              <a:gd name="T16" fmla="*/ 61 w 63"/>
              <a:gd name="T17" fmla="*/ 3 h 21"/>
              <a:gd name="T18" fmla="*/ 63 w 63"/>
              <a:gd name="T19" fmla="*/ 11 h 21"/>
              <a:gd name="T20" fmla="*/ 62 w 63"/>
              <a:gd name="T21" fmla="*/ 17 h 21"/>
              <a:gd name="T22" fmla="*/ 57 w 63"/>
              <a:gd name="T23" fmla="*/ 21 h 21"/>
              <a:gd name="T24" fmla="*/ 0 w 63"/>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1">
                <a:moveTo>
                  <a:pt x="0" y="21"/>
                </a:moveTo>
                <a:cubicBezTo>
                  <a:pt x="6" y="20"/>
                  <a:pt x="11" y="19"/>
                  <a:pt x="14" y="19"/>
                </a:cubicBezTo>
                <a:cubicBezTo>
                  <a:pt x="22" y="18"/>
                  <a:pt x="20" y="18"/>
                  <a:pt x="24" y="17"/>
                </a:cubicBezTo>
                <a:cubicBezTo>
                  <a:pt x="29" y="17"/>
                  <a:pt x="33" y="16"/>
                  <a:pt x="38" y="15"/>
                </a:cubicBezTo>
                <a:cubicBezTo>
                  <a:pt x="40" y="15"/>
                  <a:pt x="43" y="14"/>
                  <a:pt x="45" y="12"/>
                </a:cubicBezTo>
                <a:cubicBezTo>
                  <a:pt x="47" y="11"/>
                  <a:pt x="47" y="10"/>
                  <a:pt x="48" y="9"/>
                </a:cubicBezTo>
                <a:cubicBezTo>
                  <a:pt x="49" y="5"/>
                  <a:pt x="49" y="1"/>
                  <a:pt x="48" y="0"/>
                </a:cubicBezTo>
                <a:cubicBezTo>
                  <a:pt x="50" y="0"/>
                  <a:pt x="52" y="0"/>
                  <a:pt x="55" y="1"/>
                </a:cubicBezTo>
                <a:cubicBezTo>
                  <a:pt x="57" y="1"/>
                  <a:pt x="59" y="2"/>
                  <a:pt x="61" y="3"/>
                </a:cubicBezTo>
                <a:cubicBezTo>
                  <a:pt x="63" y="6"/>
                  <a:pt x="63" y="9"/>
                  <a:pt x="63" y="11"/>
                </a:cubicBezTo>
                <a:cubicBezTo>
                  <a:pt x="63" y="12"/>
                  <a:pt x="63" y="15"/>
                  <a:pt x="62" y="17"/>
                </a:cubicBezTo>
                <a:cubicBezTo>
                  <a:pt x="60" y="20"/>
                  <a:pt x="58" y="21"/>
                  <a:pt x="57" y="21"/>
                </a:cubicBezTo>
                <a:cubicBezTo>
                  <a:pt x="38" y="21"/>
                  <a:pt x="19" y="21"/>
                  <a:pt x="0" y="21"/>
                </a:cubicBez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5" name="Freeform 12"/>
          <p:cNvSpPr/>
          <p:nvPr>
            <p:custDataLst>
              <p:tags r:id="rId10"/>
            </p:custDataLst>
          </p:nvPr>
        </p:nvSpPr>
        <p:spPr bwMode="auto">
          <a:xfrm>
            <a:off x="7134773" y="2369030"/>
            <a:ext cx="368192" cy="398466"/>
          </a:xfrm>
          <a:custGeom>
            <a:avLst/>
            <a:gdLst>
              <a:gd name="T0" fmla="*/ 190 w 199"/>
              <a:gd name="T1" fmla="*/ 154 h 216"/>
              <a:gd name="T2" fmla="*/ 141 w 199"/>
              <a:gd name="T3" fmla="*/ 106 h 216"/>
              <a:gd name="T4" fmla="*/ 127 w 199"/>
              <a:gd name="T5" fmla="*/ 78 h 216"/>
              <a:gd name="T6" fmla="*/ 126 w 199"/>
              <a:gd name="T7" fmla="*/ 72 h 216"/>
              <a:gd name="T8" fmla="*/ 129 w 199"/>
              <a:gd name="T9" fmla="*/ 57 h 216"/>
              <a:gd name="T10" fmla="*/ 138 w 199"/>
              <a:gd name="T11" fmla="*/ 27 h 216"/>
              <a:gd name="T12" fmla="*/ 140 w 199"/>
              <a:gd name="T13" fmla="*/ 10 h 216"/>
              <a:gd name="T14" fmla="*/ 136 w 199"/>
              <a:gd name="T15" fmla="*/ 5 h 216"/>
              <a:gd name="T16" fmla="*/ 123 w 199"/>
              <a:gd name="T17" fmla="*/ 3 h 216"/>
              <a:gd name="T18" fmla="*/ 115 w 199"/>
              <a:gd name="T19" fmla="*/ 10 h 216"/>
              <a:gd name="T20" fmla="*/ 110 w 199"/>
              <a:gd name="T21" fmla="*/ 26 h 216"/>
              <a:gd name="T22" fmla="*/ 106 w 199"/>
              <a:gd name="T23" fmla="*/ 39 h 216"/>
              <a:gd name="T24" fmla="*/ 104 w 199"/>
              <a:gd name="T25" fmla="*/ 44 h 216"/>
              <a:gd name="T26" fmla="*/ 102 w 199"/>
              <a:gd name="T27" fmla="*/ 52 h 216"/>
              <a:gd name="T28" fmla="*/ 98 w 199"/>
              <a:gd name="T29" fmla="*/ 61 h 216"/>
              <a:gd name="T30" fmla="*/ 101 w 199"/>
              <a:gd name="T31" fmla="*/ 49 h 216"/>
              <a:gd name="T32" fmla="*/ 101 w 199"/>
              <a:gd name="T33" fmla="*/ 36 h 216"/>
              <a:gd name="T34" fmla="*/ 100 w 199"/>
              <a:gd name="T35" fmla="*/ 34 h 216"/>
              <a:gd name="T36" fmla="*/ 96 w 199"/>
              <a:gd name="T37" fmla="*/ 26 h 216"/>
              <a:gd name="T38" fmla="*/ 66 w 199"/>
              <a:gd name="T39" fmla="*/ 10 h 216"/>
              <a:gd name="T40" fmla="*/ 36 w 199"/>
              <a:gd name="T41" fmla="*/ 24 h 216"/>
              <a:gd name="T42" fmla="*/ 29 w 199"/>
              <a:gd name="T43" fmla="*/ 46 h 216"/>
              <a:gd name="T44" fmla="*/ 29 w 199"/>
              <a:gd name="T45" fmla="*/ 46 h 216"/>
              <a:gd name="T46" fmla="*/ 31 w 199"/>
              <a:gd name="T47" fmla="*/ 55 h 216"/>
              <a:gd name="T48" fmla="*/ 37 w 199"/>
              <a:gd name="T49" fmla="*/ 65 h 216"/>
              <a:gd name="T50" fmla="*/ 64 w 199"/>
              <a:gd name="T51" fmla="*/ 79 h 216"/>
              <a:gd name="T52" fmla="*/ 51 w 199"/>
              <a:gd name="T53" fmla="*/ 75 h 216"/>
              <a:gd name="T54" fmla="*/ 49 w 199"/>
              <a:gd name="T55" fmla="*/ 74 h 216"/>
              <a:gd name="T56" fmla="*/ 49 w 199"/>
              <a:gd name="T57" fmla="*/ 74 h 216"/>
              <a:gd name="T58" fmla="*/ 18 w 199"/>
              <a:gd name="T59" fmla="*/ 66 h 216"/>
              <a:gd name="T60" fmla="*/ 4 w 199"/>
              <a:gd name="T61" fmla="*/ 69 h 216"/>
              <a:gd name="T62" fmla="*/ 0 w 199"/>
              <a:gd name="T63" fmla="*/ 76 h 216"/>
              <a:gd name="T64" fmla="*/ 2 w 199"/>
              <a:gd name="T65" fmla="*/ 86 h 216"/>
              <a:gd name="T66" fmla="*/ 12 w 199"/>
              <a:gd name="T67" fmla="*/ 95 h 216"/>
              <a:gd name="T68" fmla="*/ 62 w 199"/>
              <a:gd name="T69" fmla="*/ 107 h 216"/>
              <a:gd name="T70" fmla="*/ 66 w 199"/>
              <a:gd name="T71" fmla="*/ 110 h 216"/>
              <a:gd name="T72" fmla="*/ 84 w 199"/>
              <a:gd name="T73" fmla="*/ 135 h 216"/>
              <a:gd name="T74" fmla="*/ 104 w 199"/>
              <a:gd name="T75" fmla="*/ 206 h 216"/>
              <a:gd name="T76" fmla="*/ 112 w 199"/>
              <a:gd name="T77" fmla="*/ 215 h 216"/>
              <a:gd name="T78" fmla="*/ 118 w 199"/>
              <a:gd name="T79" fmla="*/ 216 h 216"/>
              <a:gd name="T80" fmla="*/ 126 w 199"/>
              <a:gd name="T81" fmla="*/ 213 h 216"/>
              <a:gd name="T82" fmla="*/ 129 w 199"/>
              <a:gd name="T83" fmla="*/ 186 h 216"/>
              <a:gd name="T84" fmla="*/ 125 w 199"/>
              <a:gd name="T85" fmla="*/ 150 h 216"/>
              <a:gd name="T86" fmla="*/ 126 w 199"/>
              <a:gd name="T87" fmla="*/ 144 h 216"/>
              <a:gd name="T88" fmla="*/ 134 w 199"/>
              <a:gd name="T89" fmla="*/ 146 h 216"/>
              <a:gd name="T90" fmla="*/ 174 w 199"/>
              <a:gd name="T91" fmla="*/ 177 h 216"/>
              <a:gd name="T92" fmla="*/ 189 w 199"/>
              <a:gd name="T93" fmla="*/ 181 h 216"/>
              <a:gd name="T94" fmla="*/ 196 w 199"/>
              <a:gd name="T95" fmla="*/ 177 h 216"/>
              <a:gd name="T96" fmla="*/ 198 w 199"/>
              <a:gd name="T97" fmla="*/ 170 h 216"/>
              <a:gd name="T98" fmla="*/ 190 w 199"/>
              <a:gd name="T99" fmla="*/ 15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216">
                <a:moveTo>
                  <a:pt x="190" y="154"/>
                </a:moveTo>
                <a:cubicBezTo>
                  <a:pt x="173" y="138"/>
                  <a:pt x="157" y="122"/>
                  <a:pt x="141" y="106"/>
                </a:cubicBezTo>
                <a:cubicBezTo>
                  <a:pt x="135" y="100"/>
                  <a:pt x="129" y="90"/>
                  <a:pt x="127" y="78"/>
                </a:cubicBezTo>
                <a:cubicBezTo>
                  <a:pt x="127" y="76"/>
                  <a:pt x="126" y="74"/>
                  <a:pt x="126" y="72"/>
                </a:cubicBezTo>
                <a:cubicBezTo>
                  <a:pt x="127" y="68"/>
                  <a:pt x="128" y="63"/>
                  <a:pt x="129" y="57"/>
                </a:cubicBezTo>
                <a:cubicBezTo>
                  <a:pt x="133" y="42"/>
                  <a:pt x="138" y="27"/>
                  <a:pt x="138" y="27"/>
                </a:cubicBezTo>
                <a:cubicBezTo>
                  <a:pt x="140" y="21"/>
                  <a:pt x="142" y="16"/>
                  <a:pt x="140" y="10"/>
                </a:cubicBezTo>
                <a:cubicBezTo>
                  <a:pt x="139" y="9"/>
                  <a:pt x="138" y="7"/>
                  <a:pt x="136" y="5"/>
                </a:cubicBezTo>
                <a:cubicBezTo>
                  <a:pt x="135" y="4"/>
                  <a:pt x="130" y="0"/>
                  <a:pt x="123" y="3"/>
                </a:cubicBezTo>
                <a:cubicBezTo>
                  <a:pt x="118" y="5"/>
                  <a:pt x="116" y="10"/>
                  <a:pt x="115" y="10"/>
                </a:cubicBezTo>
                <a:cubicBezTo>
                  <a:pt x="114" y="16"/>
                  <a:pt x="112" y="21"/>
                  <a:pt x="110" y="26"/>
                </a:cubicBezTo>
                <a:cubicBezTo>
                  <a:pt x="109" y="30"/>
                  <a:pt x="107" y="35"/>
                  <a:pt x="106" y="39"/>
                </a:cubicBezTo>
                <a:cubicBezTo>
                  <a:pt x="106" y="40"/>
                  <a:pt x="105" y="42"/>
                  <a:pt x="104" y="44"/>
                </a:cubicBezTo>
                <a:cubicBezTo>
                  <a:pt x="104" y="47"/>
                  <a:pt x="103" y="50"/>
                  <a:pt x="102" y="52"/>
                </a:cubicBezTo>
                <a:cubicBezTo>
                  <a:pt x="101" y="56"/>
                  <a:pt x="99" y="62"/>
                  <a:pt x="98" y="61"/>
                </a:cubicBezTo>
                <a:cubicBezTo>
                  <a:pt x="98" y="61"/>
                  <a:pt x="99" y="57"/>
                  <a:pt x="101" y="49"/>
                </a:cubicBezTo>
                <a:cubicBezTo>
                  <a:pt x="101" y="43"/>
                  <a:pt x="102" y="40"/>
                  <a:pt x="101" y="36"/>
                </a:cubicBezTo>
                <a:cubicBezTo>
                  <a:pt x="100" y="35"/>
                  <a:pt x="100" y="34"/>
                  <a:pt x="100" y="34"/>
                </a:cubicBezTo>
                <a:cubicBezTo>
                  <a:pt x="100" y="34"/>
                  <a:pt x="99" y="30"/>
                  <a:pt x="96" y="26"/>
                </a:cubicBezTo>
                <a:cubicBezTo>
                  <a:pt x="95" y="24"/>
                  <a:pt x="84" y="10"/>
                  <a:pt x="66" y="10"/>
                </a:cubicBezTo>
                <a:cubicBezTo>
                  <a:pt x="51" y="9"/>
                  <a:pt x="41" y="18"/>
                  <a:pt x="36" y="24"/>
                </a:cubicBezTo>
                <a:cubicBezTo>
                  <a:pt x="29" y="32"/>
                  <a:pt x="28" y="43"/>
                  <a:pt x="29" y="46"/>
                </a:cubicBezTo>
                <a:cubicBezTo>
                  <a:pt x="29" y="46"/>
                  <a:pt x="29" y="46"/>
                  <a:pt x="29" y="46"/>
                </a:cubicBezTo>
                <a:cubicBezTo>
                  <a:pt x="29" y="46"/>
                  <a:pt x="29" y="51"/>
                  <a:pt x="31" y="55"/>
                </a:cubicBezTo>
                <a:cubicBezTo>
                  <a:pt x="32" y="60"/>
                  <a:pt x="36" y="64"/>
                  <a:pt x="37" y="65"/>
                </a:cubicBezTo>
                <a:cubicBezTo>
                  <a:pt x="46" y="75"/>
                  <a:pt x="61" y="78"/>
                  <a:pt x="64" y="79"/>
                </a:cubicBezTo>
                <a:cubicBezTo>
                  <a:pt x="61" y="78"/>
                  <a:pt x="56" y="77"/>
                  <a:pt x="51" y="75"/>
                </a:cubicBezTo>
                <a:cubicBezTo>
                  <a:pt x="50" y="75"/>
                  <a:pt x="50" y="75"/>
                  <a:pt x="49" y="74"/>
                </a:cubicBezTo>
                <a:cubicBezTo>
                  <a:pt x="49" y="74"/>
                  <a:pt x="49" y="74"/>
                  <a:pt x="49" y="74"/>
                </a:cubicBezTo>
                <a:cubicBezTo>
                  <a:pt x="48" y="74"/>
                  <a:pt x="39" y="72"/>
                  <a:pt x="18" y="66"/>
                </a:cubicBezTo>
                <a:cubicBezTo>
                  <a:pt x="18" y="66"/>
                  <a:pt x="10" y="64"/>
                  <a:pt x="4" y="69"/>
                </a:cubicBezTo>
                <a:cubicBezTo>
                  <a:pt x="4" y="70"/>
                  <a:pt x="1" y="72"/>
                  <a:pt x="0" y="76"/>
                </a:cubicBezTo>
                <a:cubicBezTo>
                  <a:pt x="0" y="81"/>
                  <a:pt x="1" y="84"/>
                  <a:pt x="2" y="86"/>
                </a:cubicBezTo>
                <a:cubicBezTo>
                  <a:pt x="5" y="91"/>
                  <a:pt x="10" y="94"/>
                  <a:pt x="12" y="95"/>
                </a:cubicBezTo>
                <a:cubicBezTo>
                  <a:pt x="28" y="99"/>
                  <a:pt x="45" y="103"/>
                  <a:pt x="62" y="107"/>
                </a:cubicBezTo>
                <a:cubicBezTo>
                  <a:pt x="63" y="108"/>
                  <a:pt x="64" y="109"/>
                  <a:pt x="66" y="110"/>
                </a:cubicBezTo>
                <a:cubicBezTo>
                  <a:pt x="76" y="119"/>
                  <a:pt x="81" y="130"/>
                  <a:pt x="84" y="135"/>
                </a:cubicBezTo>
                <a:cubicBezTo>
                  <a:pt x="91" y="159"/>
                  <a:pt x="97" y="183"/>
                  <a:pt x="104" y="206"/>
                </a:cubicBezTo>
                <a:cubicBezTo>
                  <a:pt x="105" y="208"/>
                  <a:pt x="107" y="213"/>
                  <a:pt x="112" y="215"/>
                </a:cubicBezTo>
                <a:cubicBezTo>
                  <a:pt x="115" y="216"/>
                  <a:pt x="118" y="216"/>
                  <a:pt x="118" y="216"/>
                </a:cubicBezTo>
                <a:cubicBezTo>
                  <a:pt x="118" y="216"/>
                  <a:pt x="122" y="216"/>
                  <a:pt x="126" y="213"/>
                </a:cubicBezTo>
                <a:cubicBezTo>
                  <a:pt x="127" y="212"/>
                  <a:pt x="131" y="208"/>
                  <a:pt x="129" y="186"/>
                </a:cubicBezTo>
                <a:cubicBezTo>
                  <a:pt x="127" y="174"/>
                  <a:pt x="126" y="162"/>
                  <a:pt x="125" y="150"/>
                </a:cubicBezTo>
                <a:cubicBezTo>
                  <a:pt x="125" y="148"/>
                  <a:pt x="124" y="145"/>
                  <a:pt x="126" y="144"/>
                </a:cubicBezTo>
                <a:cubicBezTo>
                  <a:pt x="128" y="142"/>
                  <a:pt x="132" y="145"/>
                  <a:pt x="134" y="146"/>
                </a:cubicBezTo>
                <a:cubicBezTo>
                  <a:pt x="147" y="154"/>
                  <a:pt x="160" y="167"/>
                  <a:pt x="174" y="177"/>
                </a:cubicBezTo>
                <a:cubicBezTo>
                  <a:pt x="178" y="179"/>
                  <a:pt x="183" y="183"/>
                  <a:pt x="189" y="181"/>
                </a:cubicBezTo>
                <a:cubicBezTo>
                  <a:pt x="190" y="181"/>
                  <a:pt x="193" y="180"/>
                  <a:pt x="196" y="177"/>
                </a:cubicBezTo>
                <a:cubicBezTo>
                  <a:pt x="198" y="174"/>
                  <a:pt x="198" y="171"/>
                  <a:pt x="198" y="170"/>
                </a:cubicBezTo>
                <a:cubicBezTo>
                  <a:pt x="199" y="162"/>
                  <a:pt x="191" y="155"/>
                  <a:pt x="190" y="154"/>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4" name="Freeform 13"/>
          <p:cNvSpPr/>
          <p:nvPr>
            <p:custDataLst>
              <p:tags r:id="rId11"/>
            </p:custDataLst>
          </p:nvPr>
        </p:nvSpPr>
        <p:spPr bwMode="auto">
          <a:xfrm>
            <a:off x="7134773" y="2369030"/>
            <a:ext cx="368192" cy="398466"/>
          </a:xfrm>
          <a:custGeom>
            <a:avLst/>
            <a:gdLst>
              <a:gd name="T0" fmla="*/ 190 w 199"/>
              <a:gd name="T1" fmla="*/ 154 h 216"/>
              <a:gd name="T2" fmla="*/ 141 w 199"/>
              <a:gd name="T3" fmla="*/ 106 h 216"/>
              <a:gd name="T4" fmla="*/ 127 w 199"/>
              <a:gd name="T5" fmla="*/ 78 h 216"/>
              <a:gd name="T6" fmla="*/ 126 w 199"/>
              <a:gd name="T7" fmla="*/ 72 h 216"/>
              <a:gd name="T8" fmla="*/ 129 w 199"/>
              <a:gd name="T9" fmla="*/ 57 h 216"/>
              <a:gd name="T10" fmla="*/ 138 w 199"/>
              <a:gd name="T11" fmla="*/ 27 h 216"/>
              <a:gd name="T12" fmla="*/ 140 w 199"/>
              <a:gd name="T13" fmla="*/ 10 h 216"/>
              <a:gd name="T14" fmla="*/ 136 w 199"/>
              <a:gd name="T15" fmla="*/ 5 h 216"/>
              <a:gd name="T16" fmla="*/ 123 w 199"/>
              <a:gd name="T17" fmla="*/ 3 h 216"/>
              <a:gd name="T18" fmla="*/ 115 w 199"/>
              <a:gd name="T19" fmla="*/ 10 h 216"/>
              <a:gd name="T20" fmla="*/ 110 w 199"/>
              <a:gd name="T21" fmla="*/ 26 h 216"/>
              <a:gd name="T22" fmla="*/ 106 w 199"/>
              <a:gd name="T23" fmla="*/ 39 h 216"/>
              <a:gd name="T24" fmla="*/ 104 w 199"/>
              <a:gd name="T25" fmla="*/ 44 h 216"/>
              <a:gd name="T26" fmla="*/ 102 w 199"/>
              <a:gd name="T27" fmla="*/ 52 h 216"/>
              <a:gd name="T28" fmla="*/ 98 w 199"/>
              <a:gd name="T29" fmla="*/ 61 h 216"/>
              <a:gd name="T30" fmla="*/ 101 w 199"/>
              <a:gd name="T31" fmla="*/ 49 h 216"/>
              <a:gd name="T32" fmla="*/ 101 w 199"/>
              <a:gd name="T33" fmla="*/ 36 h 216"/>
              <a:gd name="T34" fmla="*/ 100 w 199"/>
              <a:gd name="T35" fmla="*/ 34 h 216"/>
              <a:gd name="T36" fmla="*/ 96 w 199"/>
              <a:gd name="T37" fmla="*/ 26 h 216"/>
              <a:gd name="T38" fmla="*/ 66 w 199"/>
              <a:gd name="T39" fmla="*/ 10 h 216"/>
              <a:gd name="T40" fmla="*/ 36 w 199"/>
              <a:gd name="T41" fmla="*/ 24 h 216"/>
              <a:gd name="T42" fmla="*/ 29 w 199"/>
              <a:gd name="T43" fmla="*/ 46 h 216"/>
              <a:gd name="T44" fmla="*/ 29 w 199"/>
              <a:gd name="T45" fmla="*/ 46 h 216"/>
              <a:gd name="T46" fmla="*/ 31 w 199"/>
              <a:gd name="T47" fmla="*/ 55 h 216"/>
              <a:gd name="T48" fmla="*/ 37 w 199"/>
              <a:gd name="T49" fmla="*/ 65 h 216"/>
              <a:gd name="T50" fmla="*/ 64 w 199"/>
              <a:gd name="T51" fmla="*/ 79 h 216"/>
              <a:gd name="T52" fmla="*/ 51 w 199"/>
              <a:gd name="T53" fmla="*/ 75 h 216"/>
              <a:gd name="T54" fmla="*/ 49 w 199"/>
              <a:gd name="T55" fmla="*/ 74 h 216"/>
              <a:gd name="T56" fmla="*/ 49 w 199"/>
              <a:gd name="T57" fmla="*/ 74 h 216"/>
              <a:gd name="T58" fmla="*/ 18 w 199"/>
              <a:gd name="T59" fmla="*/ 66 h 216"/>
              <a:gd name="T60" fmla="*/ 4 w 199"/>
              <a:gd name="T61" fmla="*/ 69 h 216"/>
              <a:gd name="T62" fmla="*/ 0 w 199"/>
              <a:gd name="T63" fmla="*/ 76 h 216"/>
              <a:gd name="T64" fmla="*/ 2 w 199"/>
              <a:gd name="T65" fmla="*/ 86 h 216"/>
              <a:gd name="T66" fmla="*/ 12 w 199"/>
              <a:gd name="T67" fmla="*/ 95 h 216"/>
              <a:gd name="T68" fmla="*/ 62 w 199"/>
              <a:gd name="T69" fmla="*/ 107 h 216"/>
              <a:gd name="T70" fmla="*/ 66 w 199"/>
              <a:gd name="T71" fmla="*/ 110 h 216"/>
              <a:gd name="T72" fmla="*/ 84 w 199"/>
              <a:gd name="T73" fmla="*/ 135 h 216"/>
              <a:gd name="T74" fmla="*/ 104 w 199"/>
              <a:gd name="T75" fmla="*/ 206 h 216"/>
              <a:gd name="T76" fmla="*/ 112 w 199"/>
              <a:gd name="T77" fmla="*/ 215 h 216"/>
              <a:gd name="T78" fmla="*/ 118 w 199"/>
              <a:gd name="T79" fmla="*/ 216 h 216"/>
              <a:gd name="T80" fmla="*/ 126 w 199"/>
              <a:gd name="T81" fmla="*/ 213 h 216"/>
              <a:gd name="T82" fmla="*/ 129 w 199"/>
              <a:gd name="T83" fmla="*/ 186 h 216"/>
              <a:gd name="T84" fmla="*/ 125 w 199"/>
              <a:gd name="T85" fmla="*/ 150 h 216"/>
              <a:gd name="T86" fmla="*/ 126 w 199"/>
              <a:gd name="T87" fmla="*/ 144 h 216"/>
              <a:gd name="T88" fmla="*/ 134 w 199"/>
              <a:gd name="T89" fmla="*/ 146 h 216"/>
              <a:gd name="T90" fmla="*/ 174 w 199"/>
              <a:gd name="T91" fmla="*/ 177 h 216"/>
              <a:gd name="T92" fmla="*/ 189 w 199"/>
              <a:gd name="T93" fmla="*/ 181 h 216"/>
              <a:gd name="T94" fmla="*/ 196 w 199"/>
              <a:gd name="T95" fmla="*/ 177 h 216"/>
              <a:gd name="T96" fmla="*/ 198 w 199"/>
              <a:gd name="T97" fmla="*/ 170 h 216"/>
              <a:gd name="T98" fmla="*/ 190 w 199"/>
              <a:gd name="T99" fmla="*/ 15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216">
                <a:moveTo>
                  <a:pt x="190" y="154"/>
                </a:moveTo>
                <a:cubicBezTo>
                  <a:pt x="173" y="138"/>
                  <a:pt x="157" y="122"/>
                  <a:pt x="141" y="106"/>
                </a:cubicBezTo>
                <a:cubicBezTo>
                  <a:pt x="135" y="100"/>
                  <a:pt x="129" y="90"/>
                  <a:pt x="127" y="78"/>
                </a:cubicBezTo>
                <a:cubicBezTo>
                  <a:pt x="127" y="76"/>
                  <a:pt x="126" y="74"/>
                  <a:pt x="126" y="72"/>
                </a:cubicBezTo>
                <a:cubicBezTo>
                  <a:pt x="127" y="68"/>
                  <a:pt x="128" y="63"/>
                  <a:pt x="129" y="57"/>
                </a:cubicBezTo>
                <a:cubicBezTo>
                  <a:pt x="133" y="42"/>
                  <a:pt x="138" y="27"/>
                  <a:pt x="138" y="27"/>
                </a:cubicBezTo>
                <a:cubicBezTo>
                  <a:pt x="140" y="21"/>
                  <a:pt x="142" y="16"/>
                  <a:pt x="140" y="10"/>
                </a:cubicBezTo>
                <a:cubicBezTo>
                  <a:pt x="139" y="9"/>
                  <a:pt x="138" y="7"/>
                  <a:pt x="136" y="5"/>
                </a:cubicBezTo>
                <a:cubicBezTo>
                  <a:pt x="135" y="4"/>
                  <a:pt x="130" y="0"/>
                  <a:pt x="123" y="3"/>
                </a:cubicBezTo>
                <a:cubicBezTo>
                  <a:pt x="118" y="5"/>
                  <a:pt x="116" y="10"/>
                  <a:pt x="115" y="10"/>
                </a:cubicBezTo>
                <a:cubicBezTo>
                  <a:pt x="114" y="16"/>
                  <a:pt x="112" y="21"/>
                  <a:pt x="110" y="26"/>
                </a:cubicBezTo>
                <a:cubicBezTo>
                  <a:pt x="109" y="30"/>
                  <a:pt x="107" y="35"/>
                  <a:pt x="106" y="39"/>
                </a:cubicBezTo>
                <a:cubicBezTo>
                  <a:pt x="106" y="40"/>
                  <a:pt x="105" y="42"/>
                  <a:pt x="104" y="44"/>
                </a:cubicBezTo>
                <a:cubicBezTo>
                  <a:pt x="104" y="47"/>
                  <a:pt x="103" y="50"/>
                  <a:pt x="102" y="52"/>
                </a:cubicBezTo>
                <a:cubicBezTo>
                  <a:pt x="101" y="56"/>
                  <a:pt x="99" y="62"/>
                  <a:pt x="98" y="61"/>
                </a:cubicBezTo>
                <a:cubicBezTo>
                  <a:pt x="98" y="61"/>
                  <a:pt x="99" y="57"/>
                  <a:pt x="101" y="49"/>
                </a:cubicBezTo>
                <a:cubicBezTo>
                  <a:pt x="101" y="43"/>
                  <a:pt x="102" y="40"/>
                  <a:pt x="101" y="36"/>
                </a:cubicBezTo>
                <a:cubicBezTo>
                  <a:pt x="100" y="35"/>
                  <a:pt x="100" y="34"/>
                  <a:pt x="100" y="34"/>
                </a:cubicBezTo>
                <a:cubicBezTo>
                  <a:pt x="100" y="34"/>
                  <a:pt x="99" y="30"/>
                  <a:pt x="96" y="26"/>
                </a:cubicBezTo>
                <a:cubicBezTo>
                  <a:pt x="95" y="24"/>
                  <a:pt x="84" y="10"/>
                  <a:pt x="66" y="10"/>
                </a:cubicBezTo>
                <a:cubicBezTo>
                  <a:pt x="51" y="9"/>
                  <a:pt x="41" y="18"/>
                  <a:pt x="36" y="24"/>
                </a:cubicBezTo>
                <a:cubicBezTo>
                  <a:pt x="29" y="32"/>
                  <a:pt x="28" y="43"/>
                  <a:pt x="29" y="46"/>
                </a:cubicBezTo>
                <a:cubicBezTo>
                  <a:pt x="29" y="46"/>
                  <a:pt x="29" y="46"/>
                  <a:pt x="29" y="46"/>
                </a:cubicBezTo>
                <a:cubicBezTo>
                  <a:pt x="29" y="46"/>
                  <a:pt x="29" y="51"/>
                  <a:pt x="31" y="55"/>
                </a:cubicBezTo>
                <a:cubicBezTo>
                  <a:pt x="32" y="60"/>
                  <a:pt x="36" y="64"/>
                  <a:pt x="37" y="65"/>
                </a:cubicBezTo>
                <a:cubicBezTo>
                  <a:pt x="46" y="75"/>
                  <a:pt x="61" y="78"/>
                  <a:pt x="64" y="79"/>
                </a:cubicBezTo>
                <a:cubicBezTo>
                  <a:pt x="61" y="78"/>
                  <a:pt x="56" y="77"/>
                  <a:pt x="51" y="75"/>
                </a:cubicBezTo>
                <a:cubicBezTo>
                  <a:pt x="50" y="75"/>
                  <a:pt x="50" y="75"/>
                  <a:pt x="49" y="74"/>
                </a:cubicBezTo>
                <a:cubicBezTo>
                  <a:pt x="49" y="74"/>
                  <a:pt x="49" y="74"/>
                  <a:pt x="49" y="74"/>
                </a:cubicBezTo>
                <a:cubicBezTo>
                  <a:pt x="48" y="74"/>
                  <a:pt x="39" y="72"/>
                  <a:pt x="18" y="66"/>
                </a:cubicBezTo>
                <a:cubicBezTo>
                  <a:pt x="18" y="66"/>
                  <a:pt x="10" y="64"/>
                  <a:pt x="4" y="69"/>
                </a:cubicBezTo>
                <a:cubicBezTo>
                  <a:pt x="4" y="70"/>
                  <a:pt x="1" y="72"/>
                  <a:pt x="0" y="76"/>
                </a:cubicBezTo>
                <a:cubicBezTo>
                  <a:pt x="0" y="81"/>
                  <a:pt x="1" y="84"/>
                  <a:pt x="2" y="86"/>
                </a:cubicBezTo>
                <a:cubicBezTo>
                  <a:pt x="5" y="91"/>
                  <a:pt x="10" y="94"/>
                  <a:pt x="12" y="95"/>
                </a:cubicBezTo>
                <a:cubicBezTo>
                  <a:pt x="28" y="99"/>
                  <a:pt x="45" y="103"/>
                  <a:pt x="62" y="107"/>
                </a:cubicBezTo>
                <a:cubicBezTo>
                  <a:pt x="63" y="108"/>
                  <a:pt x="64" y="109"/>
                  <a:pt x="66" y="110"/>
                </a:cubicBezTo>
                <a:cubicBezTo>
                  <a:pt x="76" y="119"/>
                  <a:pt x="81" y="130"/>
                  <a:pt x="84" y="135"/>
                </a:cubicBezTo>
                <a:cubicBezTo>
                  <a:pt x="91" y="159"/>
                  <a:pt x="97" y="183"/>
                  <a:pt x="104" y="206"/>
                </a:cubicBezTo>
                <a:cubicBezTo>
                  <a:pt x="105" y="208"/>
                  <a:pt x="107" y="213"/>
                  <a:pt x="112" y="215"/>
                </a:cubicBezTo>
                <a:cubicBezTo>
                  <a:pt x="115" y="216"/>
                  <a:pt x="118" y="216"/>
                  <a:pt x="118" y="216"/>
                </a:cubicBezTo>
                <a:cubicBezTo>
                  <a:pt x="118" y="216"/>
                  <a:pt x="122" y="216"/>
                  <a:pt x="126" y="213"/>
                </a:cubicBezTo>
                <a:cubicBezTo>
                  <a:pt x="127" y="212"/>
                  <a:pt x="131" y="208"/>
                  <a:pt x="129" y="186"/>
                </a:cubicBezTo>
                <a:cubicBezTo>
                  <a:pt x="127" y="174"/>
                  <a:pt x="126" y="162"/>
                  <a:pt x="125" y="150"/>
                </a:cubicBezTo>
                <a:cubicBezTo>
                  <a:pt x="125" y="148"/>
                  <a:pt x="124" y="145"/>
                  <a:pt x="126" y="144"/>
                </a:cubicBezTo>
                <a:cubicBezTo>
                  <a:pt x="128" y="142"/>
                  <a:pt x="132" y="145"/>
                  <a:pt x="134" y="146"/>
                </a:cubicBezTo>
                <a:cubicBezTo>
                  <a:pt x="147" y="154"/>
                  <a:pt x="160" y="167"/>
                  <a:pt x="174" y="177"/>
                </a:cubicBezTo>
                <a:cubicBezTo>
                  <a:pt x="178" y="179"/>
                  <a:pt x="183" y="183"/>
                  <a:pt x="189" y="181"/>
                </a:cubicBezTo>
                <a:cubicBezTo>
                  <a:pt x="190" y="181"/>
                  <a:pt x="193" y="180"/>
                  <a:pt x="196" y="177"/>
                </a:cubicBezTo>
                <a:cubicBezTo>
                  <a:pt x="198" y="174"/>
                  <a:pt x="198" y="171"/>
                  <a:pt x="198" y="170"/>
                </a:cubicBezTo>
                <a:cubicBezTo>
                  <a:pt x="199" y="162"/>
                  <a:pt x="191" y="155"/>
                  <a:pt x="190" y="154"/>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15" name="Freeform 14"/>
          <p:cNvSpPr/>
          <p:nvPr>
            <p:custDataLst>
              <p:tags r:id="rId12"/>
            </p:custDataLst>
          </p:nvPr>
        </p:nvSpPr>
        <p:spPr bwMode="auto">
          <a:xfrm>
            <a:off x="8640270" y="2373121"/>
            <a:ext cx="355101" cy="408284"/>
          </a:xfrm>
          <a:custGeom>
            <a:avLst/>
            <a:gdLst>
              <a:gd name="T0" fmla="*/ 94 w 192"/>
              <a:gd name="T1" fmla="*/ 203 h 221"/>
              <a:gd name="T2" fmla="*/ 109 w 192"/>
              <a:gd name="T3" fmla="*/ 136 h 221"/>
              <a:gd name="T4" fmla="*/ 125 w 192"/>
              <a:gd name="T5" fmla="*/ 110 h 221"/>
              <a:gd name="T6" fmla="*/ 130 w 192"/>
              <a:gd name="T7" fmla="*/ 106 h 221"/>
              <a:gd name="T8" fmla="*/ 144 w 192"/>
              <a:gd name="T9" fmla="*/ 101 h 221"/>
              <a:gd name="T10" fmla="*/ 174 w 192"/>
              <a:gd name="T11" fmla="*/ 92 h 221"/>
              <a:gd name="T12" fmla="*/ 189 w 192"/>
              <a:gd name="T13" fmla="*/ 85 h 221"/>
              <a:gd name="T14" fmla="*/ 191 w 192"/>
              <a:gd name="T15" fmla="*/ 79 h 221"/>
              <a:gd name="T16" fmla="*/ 187 w 192"/>
              <a:gd name="T17" fmla="*/ 67 h 221"/>
              <a:gd name="T18" fmla="*/ 176 w 192"/>
              <a:gd name="T19" fmla="*/ 64 h 221"/>
              <a:gd name="T20" fmla="*/ 160 w 192"/>
              <a:gd name="T21" fmla="*/ 68 h 221"/>
              <a:gd name="T22" fmla="*/ 147 w 192"/>
              <a:gd name="T23" fmla="*/ 72 h 221"/>
              <a:gd name="T24" fmla="*/ 141 w 192"/>
              <a:gd name="T25" fmla="*/ 73 h 221"/>
              <a:gd name="T26" fmla="*/ 133 w 192"/>
              <a:gd name="T27" fmla="*/ 75 h 221"/>
              <a:gd name="T28" fmla="*/ 124 w 192"/>
              <a:gd name="T29" fmla="*/ 77 h 221"/>
              <a:gd name="T30" fmla="*/ 135 w 192"/>
              <a:gd name="T31" fmla="*/ 72 h 221"/>
              <a:gd name="T32" fmla="*/ 146 w 192"/>
              <a:gd name="T33" fmla="*/ 65 h 221"/>
              <a:gd name="T34" fmla="*/ 148 w 192"/>
              <a:gd name="T35" fmla="*/ 64 h 221"/>
              <a:gd name="T36" fmla="*/ 152 w 192"/>
              <a:gd name="T37" fmla="*/ 56 h 221"/>
              <a:gd name="T38" fmla="*/ 150 w 192"/>
              <a:gd name="T39" fmla="*/ 22 h 221"/>
              <a:gd name="T40" fmla="*/ 122 w 192"/>
              <a:gd name="T41" fmla="*/ 4 h 221"/>
              <a:gd name="T42" fmla="*/ 100 w 192"/>
              <a:gd name="T43" fmla="*/ 10 h 221"/>
              <a:gd name="T44" fmla="*/ 100 w 192"/>
              <a:gd name="T45" fmla="*/ 10 h 221"/>
              <a:gd name="T46" fmla="*/ 93 w 192"/>
              <a:gd name="T47" fmla="*/ 16 h 221"/>
              <a:gd name="T48" fmla="*/ 87 w 192"/>
              <a:gd name="T49" fmla="*/ 27 h 221"/>
              <a:gd name="T50" fmla="*/ 90 w 192"/>
              <a:gd name="T51" fmla="*/ 57 h 221"/>
              <a:gd name="T52" fmla="*/ 87 w 192"/>
              <a:gd name="T53" fmla="*/ 44 h 221"/>
              <a:gd name="T54" fmla="*/ 86 w 192"/>
              <a:gd name="T55" fmla="*/ 42 h 221"/>
              <a:gd name="T56" fmla="*/ 86 w 192"/>
              <a:gd name="T57" fmla="*/ 42 h 221"/>
              <a:gd name="T58" fmla="*/ 77 w 192"/>
              <a:gd name="T59" fmla="*/ 12 h 221"/>
              <a:gd name="T60" fmla="*/ 67 w 192"/>
              <a:gd name="T61" fmla="*/ 2 h 221"/>
              <a:gd name="T62" fmla="*/ 59 w 192"/>
              <a:gd name="T63" fmla="*/ 2 h 221"/>
              <a:gd name="T64" fmla="*/ 52 w 192"/>
              <a:gd name="T65" fmla="*/ 8 h 221"/>
              <a:gd name="T66" fmla="*/ 49 w 192"/>
              <a:gd name="T67" fmla="*/ 22 h 221"/>
              <a:gd name="T68" fmla="*/ 66 w 192"/>
              <a:gd name="T69" fmla="*/ 70 h 221"/>
              <a:gd name="T70" fmla="*/ 65 w 192"/>
              <a:gd name="T71" fmla="*/ 75 h 221"/>
              <a:gd name="T72" fmla="*/ 53 w 192"/>
              <a:gd name="T73" fmla="*/ 104 h 221"/>
              <a:gd name="T74" fmla="*/ 4 w 192"/>
              <a:gd name="T75" fmla="*/ 159 h 221"/>
              <a:gd name="T76" fmla="*/ 1 w 192"/>
              <a:gd name="T77" fmla="*/ 171 h 221"/>
              <a:gd name="T78" fmla="*/ 3 w 192"/>
              <a:gd name="T79" fmla="*/ 176 h 221"/>
              <a:gd name="T80" fmla="*/ 10 w 192"/>
              <a:gd name="T81" fmla="*/ 181 h 221"/>
              <a:gd name="T82" fmla="*/ 34 w 192"/>
              <a:gd name="T83" fmla="*/ 169 h 221"/>
              <a:gd name="T84" fmla="*/ 63 w 192"/>
              <a:gd name="T85" fmla="*/ 146 h 221"/>
              <a:gd name="T86" fmla="*/ 69 w 192"/>
              <a:gd name="T87" fmla="*/ 144 h 221"/>
              <a:gd name="T88" fmla="*/ 71 w 192"/>
              <a:gd name="T89" fmla="*/ 152 h 221"/>
              <a:gd name="T90" fmla="*/ 66 w 192"/>
              <a:gd name="T91" fmla="*/ 202 h 221"/>
              <a:gd name="T92" fmla="*/ 71 w 192"/>
              <a:gd name="T93" fmla="*/ 218 h 221"/>
              <a:gd name="T94" fmla="*/ 78 w 192"/>
              <a:gd name="T95" fmla="*/ 221 h 221"/>
              <a:gd name="T96" fmla="*/ 85 w 192"/>
              <a:gd name="T97" fmla="*/ 219 h 221"/>
              <a:gd name="T98" fmla="*/ 94 w 192"/>
              <a:gd name="T9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2" h="221">
                <a:moveTo>
                  <a:pt x="94" y="203"/>
                </a:moveTo>
                <a:cubicBezTo>
                  <a:pt x="99" y="181"/>
                  <a:pt x="104" y="159"/>
                  <a:pt x="109" y="136"/>
                </a:cubicBezTo>
                <a:cubicBezTo>
                  <a:pt x="111" y="129"/>
                  <a:pt x="116" y="119"/>
                  <a:pt x="125" y="110"/>
                </a:cubicBezTo>
                <a:cubicBezTo>
                  <a:pt x="127" y="108"/>
                  <a:pt x="128" y="107"/>
                  <a:pt x="130" y="106"/>
                </a:cubicBezTo>
                <a:cubicBezTo>
                  <a:pt x="133" y="105"/>
                  <a:pt x="138" y="103"/>
                  <a:pt x="144" y="101"/>
                </a:cubicBezTo>
                <a:cubicBezTo>
                  <a:pt x="159" y="96"/>
                  <a:pt x="174" y="92"/>
                  <a:pt x="174" y="92"/>
                </a:cubicBezTo>
                <a:cubicBezTo>
                  <a:pt x="180" y="91"/>
                  <a:pt x="186" y="90"/>
                  <a:pt x="189" y="85"/>
                </a:cubicBezTo>
                <a:cubicBezTo>
                  <a:pt x="190" y="84"/>
                  <a:pt x="191" y="82"/>
                  <a:pt x="191" y="79"/>
                </a:cubicBezTo>
                <a:cubicBezTo>
                  <a:pt x="192" y="78"/>
                  <a:pt x="192" y="71"/>
                  <a:pt x="187" y="67"/>
                </a:cubicBezTo>
                <a:cubicBezTo>
                  <a:pt x="182" y="63"/>
                  <a:pt x="177" y="64"/>
                  <a:pt x="176" y="64"/>
                </a:cubicBezTo>
                <a:cubicBezTo>
                  <a:pt x="171" y="66"/>
                  <a:pt x="165" y="67"/>
                  <a:pt x="160" y="68"/>
                </a:cubicBezTo>
                <a:cubicBezTo>
                  <a:pt x="156" y="69"/>
                  <a:pt x="151" y="70"/>
                  <a:pt x="147" y="72"/>
                </a:cubicBezTo>
                <a:cubicBezTo>
                  <a:pt x="145" y="72"/>
                  <a:pt x="143" y="72"/>
                  <a:pt x="141" y="73"/>
                </a:cubicBezTo>
                <a:cubicBezTo>
                  <a:pt x="138" y="74"/>
                  <a:pt x="136" y="75"/>
                  <a:pt x="133" y="75"/>
                </a:cubicBezTo>
                <a:cubicBezTo>
                  <a:pt x="130" y="76"/>
                  <a:pt x="124" y="77"/>
                  <a:pt x="124" y="77"/>
                </a:cubicBezTo>
                <a:cubicBezTo>
                  <a:pt x="124" y="77"/>
                  <a:pt x="128" y="76"/>
                  <a:pt x="135" y="72"/>
                </a:cubicBezTo>
                <a:cubicBezTo>
                  <a:pt x="141" y="70"/>
                  <a:pt x="144" y="68"/>
                  <a:pt x="146" y="65"/>
                </a:cubicBezTo>
                <a:cubicBezTo>
                  <a:pt x="147" y="65"/>
                  <a:pt x="147" y="64"/>
                  <a:pt x="148" y="64"/>
                </a:cubicBezTo>
                <a:cubicBezTo>
                  <a:pt x="148" y="64"/>
                  <a:pt x="150" y="60"/>
                  <a:pt x="152" y="56"/>
                </a:cubicBezTo>
                <a:cubicBezTo>
                  <a:pt x="153" y="54"/>
                  <a:pt x="160" y="37"/>
                  <a:pt x="150" y="22"/>
                </a:cubicBezTo>
                <a:cubicBezTo>
                  <a:pt x="143" y="9"/>
                  <a:pt x="130" y="5"/>
                  <a:pt x="122" y="4"/>
                </a:cubicBezTo>
                <a:cubicBezTo>
                  <a:pt x="112" y="3"/>
                  <a:pt x="102" y="7"/>
                  <a:pt x="100" y="10"/>
                </a:cubicBezTo>
                <a:cubicBezTo>
                  <a:pt x="100" y="10"/>
                  <a:pt x="100" y="10"/>
                  <a:pt x="100" y="10"/>
                </a:cubicBezTo>
                <a:cubicBezTo>
                  <a:pt x="100" y="10"/>
                  <a:pt x="96" y="13"/>
                  <a:pt x="93" y="16"/>
                </a:cubicBezTo>
                <a:cubicBezTo>
                  <a:pt x="90" y="20"/>
                  <a:pt x="88" y="25"/>
                  <a:pt x="87" y="27"/>
                </a:cubicBezTo>
                <a:cubicBezTo>
                  <a:pt x="84" y="40"/>
                  <a:pt x="90" y="55"/>
                  <a:pt x="90" y="57"/>
                </a:cubicBezTo>
                <a:cubicBezTo>
                  <a:pt x="89" y="54"/>
                  <a:pt x="88" y="50"/>
                  <a:pt x="87" y="44"/>
                </a:cubicBezTo>
                <a:cubicBezTo>
                  <a:pt x="87" y="43"/>
                  <a:pt x="86" y="43"/>
                  <a:pt x="86" y="42"/>
                </a:cubicBezTo>
                <a:cubicBezTo>
                  <a:pt x="86" y="42"/>
                  <a:pt x="86" y="42"/>
                  <a:pt x="86" y="42"/>
                </a:cubicBezTo>
                <a:cubicBezTo>
                  <a:pt x="86" y="41"/>
                  <a:pt x="84" y="32"/>
                  <a:pt x="77" y="12"/>
                </a:cubicBezTo>
                <a:cubicBezTo>
                  <a:pt x="77" y="11"/>
                  <a:pt x="74" y="4"/>
                  <a:pt x="67" y="2"/>
                </a:cubicBezTo>
                <a:cubicBezTo>
                  <a:pt x="66" y="1"/>
                  <a:pt x="63" y="0"/>
                  <a:pt x="59" y="2"/>
                </a:cubicBezTo>
                <a:cubicBezTo>
                  <a:pt x="55" y="3"/>
                  <a:pt x="53" y="6"/>
                  <a:pt x="52" y="8"/>
                </a:cubicBezTo>
                <a:cubicBezTo>
                  <a:pt x="48" y="14"/>
                  <a:pt x="49" y="19"/>
                  <a:pt x="49" y="22"/>
                </a:cubicBezTo>
                <a:cubicBezTo>
                  <a:pt x="55" y="38"/>
                  <a:pt x="60" y="54"/>
                  <a:pt x="66" y="70"/>
                </a:cubicBezTo>
                <a:cubicBezTo>
                  <a:pt x="66" y="72"/>
                  <a:pt x="65" y="73"/>
                  <a:pt x="65" y="75"/>
                </a:cubicBezTo>
                <a:cubicBezTo>
                  <a:pt x="63" y="89"/>
                  <a:pt x="57" y="99"/>
                  <a:pt x="53" y="104"/>
                </a:cubicBezTo>
                <a:cubicBezTo>
                  <a:pt x="37" y="122"/>
                  <a:pt x="21" y="141"/>
                  <a:pt x="4" y="159"/>
                </a:cubicBezTo>
                <a:cubicBezTo>
                  <a:pt x="3" y="160"/>
                  <a:pt x="0" y="165"/>
                  <a:pt x="1" y="171"/>
                </a:cubicBezTo>
                <a:cubicBezTo>
                  <a:pt x="2" y="174"/>
                  <a:pt x="3" y="175"/>
                  <a:pt x="3" y="176"/>
                </a:cubicBezTo>
                <a:cubicBezTo>
                  <a:pt x="3" y="176"/>
                  <a:pt x="6" y="179"/>
                  <a:pt x="10" y="181"/>
                </a:cubicBezTo>
                <a:cubicBezTo>
                  <a:pt x="11" y="181"/>
                  <a:pt x="17" y="183"/>
                  <a:pt x="34" y="169"/>
                </a:cubicBezTo>
                <a:cubicBezTo>
                  <a:pt x="44" y="161"/>
                  <a:pt x="54" y="154"/>
                  <a:pt x="63" y="146"/>
                </a:cubicBezTo>
                <a:cubicBezTo>
                  <a:pt x="64" y="146"/>
                  <a:pt x="67" y="143"/>
                  <a:pt x="69" y="144"/>
                </a:cubicBezTo>
                <a:cubicBezTo>
                  <a:pt x="71" y="145"/>
                  <a:pt x="71" y="150"/>
                  <a:pt x="71" y="152"/>
                </a:cubicBezTo>
                <a:cubicBezTo>
                  <a:pt x="71" y="167"/>
                  <a:pt x="67" y="186"/>
                  <a:pt x="66" y="202"/>
                </a:cubicBezTo>
                <a:cubicBezTo>
                  <a:pt x="66" y="207"/>
                  <a:pt x="66" y="214"/>
                  <a:pt x="71" y="218"/>
                </a:cubicBezTo>
                <a:cubicBezTo>
                  <a:pt x="71" y="218"/>
                  <a:pt x="74" y="221"/>
                  <a:pt x="78" y="221"/>
                </a:cubicBezTo>
                <a:cubicBezTo>
                  <a:pt x="81" y="221"/>
                  <a:pt x="83" y="220"/>
                  <a:pt x="85" y="219"/>
                </a:cubicBezTo>
                <a:cubicBezTo>
                  <a:pt x="92" y="215"/>
                  <a:pt x="94" y="205"/>
                  <a:pt x="94" y="203"/>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6" name="Freeform 15"/>
          <p:cNvSpPr/>
          <p:nvPr>
            <p:custDataLst>
              <p:tags r:id="rId13"/>
            </p:custDataLst>
          </p:nvPr>
        </p:nvSpPr>
        <p:spPr bwMode="auto">
          <a:xfrm>
            <a:off x="8640270" y="2373121"/>
            <a:ext cx="355101" cy="408284"/>
          </a:xfrm>
          <a:custGeom>
            <a:avLst/>
            <a:gdLst>
              <a:gd name="T0" fmla="*/ 94 w 192"/>
              <a:gd name="T1" fmla="*/ 203 h 221"/>
              <a:gd name="T2" fmla="*/ 109 w 192"/>
              <a:gd name="T3" fmla="*/ 136 h 221"/>
              <a:gd name="T4" fmla="*/ 125 w 192"/>
              <a:gd name="T5" fmla="*/ 110 h 221"/>
              <a:gd name="T6" fmla="*/ 130 w 192"/>
              <a:gd name="T7" fmla="*/ 106 h 221"/>
              <a:gd name="T8" fmla="*/ 144 w 192"/>
              <a:gd name="T9" fmla="*/ 101 h 221"/>
              <a:gd name="T10" fmla="*/ 174 w 192"/>
              <a:gd name="T11" fmla="*/ 92 h 221"/>
              <a:gd name="T12" fmla="*/ 189 w 192"/>
              <a:gd name="T13" fmla="*/ 85 h 221"/>
              <a:gd name="T14" fmla="*/ 191 w 192"/>
              <a:gd name="T15" fmla="*/ 79 h 221"/>
              <a:gd name="T16" fmla="*/ 187 w 192"/>
              <a:gd name="T17" fmla="*/ 67 h 221"/>
              <a:gd name="T18" fmla="*/ 176 w 192"/>
              <a:gd name="T19" fmla="*/ 64 h 221"/>
              <a:gd name="T20" fmla="*/ 160 w 192"/>
              <a:gd name="T21" fmla="*/ 68 h 221"/>
              <a:gd name="T22" fmla="*/ 147 w 192"/>
              <a:gd name="T23" fmla="*/ 72 h 221"/>
              <a:gd name="T24" fmla="*/ 141 w 192"/>
              <a:gd name="T25" fmla="*/ 73 h 221"/>
              <a:gd name="T26" fmla="*/ 133 w 192"/>
              <a:gd name="T27" fmla="*/ 75 h 221"/>
              <a:gd name="T28" fmla="*/ 124 w 192"/>
              <a:gd name="T29" fmla="*/ 77 h 221"/>
              <a:gd name="T30" fmla="*/ 135 w 192"/>
              <a:gd name="T31" fmla="*/ 72 h 221"/>
              <a:gd name="T32" fmla="*/ 146 w 192"/>
              <a:gd name="T33" fmla="*/ 65 h 221"/>
              <a:gd name="T34" fmla="*/ 148 w 192"/>
              <a:gd name="T35" fmla="*/ 64 h 221"/>
              <a:gd name="T36" fmla="*/ 152 w 192"/>
              <a:gd name="T37" fmla="*/ 56 h 221"/>
              <a:gd name="T38" fmla="*/ 150 w 192"/>
              <a:gd name="T39" fmla="*/ 22 h 221"/>
              <a:gd name="T40" fmla="*/ 122 w 192"/>
              <a:gd name="T41" fmla="*/ 4 h 221"/>
              <a:gd name="T42" fmla="*/ 100 w 192"/>
              <a:gd name="T43" fmla="*/ 10 h 221"/>
              <a:gd name="T44" fmla="*/ 100 w 192"/>
              <a:gd name="T45" fmla="*/ 10 h 221"/>
              <a:gd name="T46" fmla="*/ 93 w 192"/>
              <a:gd name="T47" fmla="*/ 16 h 221"/>
              <a:gd name="T48" fmla="*/ 87 w 192"/>
              <a:gd name="T49" fmla="*/ 27 h 221"/>
              <a:gd name="T50" fmla="*/ 90 w 192"/>
              <a:gd name="T51" fmla="*/ 57 h 221"/>
              <a:gd name="T52" fmla="*/ 87 w 192"/>
              <a:gd name="T53" fmla="*/ 44 h 221"/>
              <a:gd name="T54" fmla="*/ 86 w 192"/>
              <a:gd name="T55" fmla="*/ 42 h 221"/>
              <a:gd name="T56" fmla="*/ 86 w 192"/>
              <a:gd name="T57" fmla="*/ 42 h 221"/>
              <a:gd name="T58" fmla="*/ 77 w 192"/>
              <a:gd name="T59" fmla="*/ 12 h 221"/>
              <a:gd name="T60" fmla="*/ 67 w 192"/>
              <a:gd name="T61" fmla="*/ 2 h 221"/>
              <a:gd name="T62" fmla="*/ 59 w 192"/>
              <a:gd name="T63" fmla="*/ 2 h 221"/>
              <a:gd name="T64" fmla="*/ 52 w 192"/>
              <a:gd name="T65" fmla="*/ 8 h 221"/>
              <a:gd name="T66" fmla="*/ 49 w 192"/>
              <a:gd name="T67" fmla="*/ 22 h 221"/>
              <a:gd name="T68" fmla="*/ 66 w 192"/>
              <a:gd name="T69" fmla="*/ 70 h 221"/>
              <a:gd name="T70" fmla="*/ 65 w 192"/>
              <a:gd name="T71" fmla="*/ 75 h 221"/>
              <a:gd name="T72" fmla="*/ 53 w 192"/>
              <a:gd name="T73" fmla="*/ 104 h 221"/>
              <a:gd name="T74" fmla="*/ 4 w 192"/>
              <a:gd name="T75" fmla="*/ 159 h 221"/>
              <a:gd name="T76" fmla="*/ 1 w 192"/>
              <a:gd name="T77" fmla="*/ 171 h 221"/>
              <a:gd name="T78" fmla="*/ 3 w 192"/>
              <a:gd name="T79" fmla="*/ 176 h 221"/>
              <a:gd name="T80" fmla="*/ 10 w 192"/>
              <a:gd name="T81" fmla="*/ 181 h 221"/>
              <a:gd name="T82" fmla="*/ 34 w 192"/>
              <a:gd name="T83" fmla="*/ 169 h 221"/>
              <a:gd name="T84" fmla="*/ 63 w 192"/>
              <a:gd name="T85" fmla="*/ 146 h 221"/>
              <a:gd name="T86" fmla="*/ 69 w 192"/>
              <a:gd name="T87" fmla="*/ 144 h 221"/>
              <a:gd name="T88" fmla="*/ 71 w 192"/>
              <a:gd name="T89" fmla="*/ 152 h 221"/>
              <a:gd name="T90" fmla="*/ 66 w 192"/>
              <a:gd name="T91" fmla="*/ 202 h 221"/>
              <a:gd name="T92" fmla="*/ 71 w 192"/>
              <a:gd name="T93" fmla="*/ 218 h 221"/>
              <a:gd name="T94" fmla="*/ 78 w 192"/>
              <a:gd name="T95" fmla="*/ 221 h 221"/>
              <a:gd name="T96" fmla="*/ 85 w 192"/>
              <a:gd name="T97" fmla="*/ 219 h 221"/>
              <a:gd name="T98" fmla="*/ 94 w 192"/>
              <a:gd name="T9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2" h="221">
                <a:moveTo>
                  <a:pt x="94" y="203"/>
                </a:moveTo>
                <a:cubicBezTo>
                  <a:pt x="99" y="181"/>
                  <a:pt x="104" y="159"/>
                  <a:pt x="109" y="136"/>
                </a:cubicBezTo>
                <a:cubicBezTo>
                  <a:pt x="111" y="129"/>
                  <a:pt x="116" y="119"/>
                  <a:pt x="125" y="110"/>
                </a:cubicBezTo>
                <a:cubicBezTo>
                  <a:pt x="127" y="108"/>
                  <a:pt x="128" y="107"/>
                  <a:pt x="130" y="106"/>
                </a:cubicBezTo>
                <a:cubicBezTo>
                  <a:pt x="133" y="105"/>
                  <a:pt x="138" y="103"/>
                  <a:pt x="144" y="101"/>
                </a:cubicBezTo>
                <a:cubicBezTo>
                  <a:pt x="159" y="96"/>
                  <a:pt x="174" y="92"/>
                  <a:pt x="174" y="92"/>
                </a:cubicBezTo>
                <a:cubicBezTo>
                  <a:pt x="180" y="91"/>
                  <a:pt x="186" y="90"/>
                  <a:pt x="189" y="85"/>
                </a:cubicBezTo>
                <a:cubicBezTo>
                  <a:pt x="190" y="84"/>
                  <a:pt x="191" y="82"/>
                  <a:pt x="191" y="79"/>
                </a:cubicBezTo>
                <a:cubicBezTo>
                  <a:pt x="192" y="78"/>
                  <a:pt x="192" y="71"/>
                  <a:pt x="187" y="67"/>
                </a:cubicBezTo>
                <a:cubicBezTo>
                  <a:pt x="182" y="63"/>
                  <a:pt x="177" y="64"/>
                  <a:pt x="176" y="64"/>
                </a:cubicBezTo>
                <a:cubicBezTo>
                  <a:pt x="171" y="66"/>
                  <a:pt x="165" y="67"/>
                  <a:pt x="160" y="68"/>
                </a:cubicBezTo>
                <a:cubicBezTo>
                  <a:pt x="156" y="69"/>
                  <a:pt x="151" y="70"/>
                  <a:pt x="147" y="72"/>
                </a:cubicBezTo>
                <a:cubicBezTo>
                  <a:pt x="145" y="72"/>
                  <a:pt x="143" y="72"/>
                  <a:pt x="141" y="73"/>
                </a:cubicBezTo>
                <a:cubicBezTo>
                  <a:pt x="138" y="74"/>
                  <a:pt x="136" y="75"/>
                  <a:pt x="133" y="75"/>
                </a:cubicBezTo>
                <a:cubicBezTo>
                  <a:pt x="130" y="76"/>
                  <a:pt x="124" y="77"/>
                  <a:pt x="124" y="77"/>
                </a:cubicBezTo>
                <a:cubicBezTo>
                  <a:pt x="124" y="77"/>
                  <a:pt x="128" y="76"/>
                  <a:pt x="135" y="72"/>
                </a:cubicBezTo>
                <a:cubicBezTo>
                  <a:pt x="141" y="70"/>
                  <a:pt x="144" y="68"/>
                  <a:pt x="146" y="65"/>
                </a:cubicBezTo>
                <a:cubicBezTo>
                  <a:pt x="147" y="65"/>
                  <a:pt x="147" y="64"/>
                  <a:pt x="148" y="64"/>
                </a:cubicBezTo>
                <a:cubicBezTo>
                  <a:pt x="148" y="64"/>
                  <a:pt x="150" y="60"/>
                  <a:pt x="152" y="56"/>
                </a:cubicBezTo>
                <a:cubicBezTo>
                  <a:pt x="153" y="54"/>
                  <a:pt x="160" y="37"/>
                  <a:pt x="150" y="22"/>
                </a:cubicBezTo>
                <a:cubicBezTo>
                  <a:pt x="143" y="9"/>
                  <a:pt x="130" y="5"/>
                  <a:pt x="122" y="4"/>
                </a:cubicBezTo>
                <a:cubicBezTo>
                  <a:pt x="112" y="3"/>
                  <a:pt x="102" y="7"/>
                  <a:pt x="100" y="10"/>
                </a:cubicBezTo>
                <a:cubicBezTo>
                  <a:pt x="100" y="10"/>
                  <a:pt x="100" y="10"/>
                  <a:pt x="100" y="10"/>
                </a:cubicBezTo>
                <a:cubicBezTo>
                  <a:pt x="100" y="10"/>
                  <a:pt x="96" y="13"/>
                  <a:pt x="93" y="16"/>
                </a:cubicBezTo>
                <a:cubicBezTo>
                  <a:pt x="90" y="20"/>
                  <a:pt x="88" y="25"/>
                  <a:pt x="87" y="27"/>
                </a:cubicBezTo>
                <a:cubicBezTo>
                  <a:pt x="84" y="40"/>
                  <a:pt x="90" y="55"/>
                  <a:pt x="90" y="57"/>
                </a:cubicBezTo>
                <a:cubicBezTo>
                  <a:pt x="89" y="54"/>
                  <a:pt x="88" y="50"/>
                  <a:pt x="87" y="44"/>
                </a:cubicBezTo>
                <a:cubicBezTo>
                  <a:pt x="87" y="43"/>
                  <a:pt x="86" y="43"/>
                  <a:pt x="86" y="42"/>
                </a:cubicBezTo>
                <a:cubicBezTo>
                  <a:pt x="86" y="42"/>
                  <a:pt x="86" y="42"/>
                  <a:pt x="86" y="42"/>
                </a:cubicBezTo>
                <a:cubicBezTo>
                  <a:pt x="86" y="41"/>
                  <a:pt x="84" y="32"/>
                  <a:pt x="77" y="12"/>
                </a:cubicBezTo>
                <a:cubicBezTo>
                  <a:pt x="77" y="11"/>
                  <a:pt x="74" y="4"/>
                  <a:pt x="67" y="2"/>
                </a:cubicBezTo>
                <a:cubicBezTo>
                  <a:pt x="66" y="1"/>
                  <a:pt x="63" y="0"/>
                  <a:pt x="59" y="2"/>
                </a:cubicBezTo>
                <a:cubicBezTo>
                  <a:pt x="55" y="3"/>
                  <a:pt x="53" y="6"/>
                  <a:pt x="52" y="8"/>
                </a:cubicBezTo>
                <a:cubicBezTo>
                  <a:pt x="48" y="14"/>
                  <a:pt x="49" y="19"/>
                  <a:pt x="49" y="22"/>
                </a:cubicBezTo>
                <a:cubicBezTo>
                  <a:pt x="55" y="38"/>
                  <a:pt x="60" y="54"/>
                  <a:pt x="66" y="70"/>
                </a:cubicBezTo>
                <a:cubicBezTo>
                  <a:pt x="66" y="72"/>
                  <a:pt x="65" y="73"/>
                  <a:pt x="65" y="75"/>
                </a:cubicBezTo>
                <a:cubicBezTo>
                  <a:pt x="63" y="89"/>
                  <a:pt x="57" y="99"/>
                  <a:pt x="53" y="104"/>
                </a:cubicBezTo>
                <a:cubicBezTo>
                  <a:pt x="37" y="122"/>
                  <a:pt x="21" y="141"/>
                  <a:pt x="4" y="159"/>
                </a:cubicBezTo>
                <a:cubicBezTo>
                  <a:pt x="3" y="160"/>
                  <a:pt x="0" y="165"/>
                  <a:pt x="1" y="171"/>
                </a:cubicBezTo>
                <a:cubicBezTo>
                  <a:pt x="2" y="174"/>
                  <a:pt x="3" y="175"/>
                  <a:pt x="3" y="176"/>
                </a:cubicBezTo>
                <a:cubicBezTo>
                  <a:pt x="3" y="176"/>
                  <a:pt x="6" y="179"/>
                  <a:pt x="10" y="181"/>
                </a:cubicBezTo>
                <a:cubicBezTo>
                  <a:pt x="11" y="181"/>
                  <a:pt x="17" y="183"/>
                  <a:pt x="34" y="169"/>
                </a:cubicBezTo>
                <a:cubicBezTo>
                  <a:pt x="44" y="161"/>
                  <a:pt x="54" y="154"/>
                  <a:pt x="63" y="146"/>
                </a:cubicBezTo>
                <a:cubicBezTo>
                  <a:pt x="64" y="146"/>
                  <a:pt x="67" y="143"/>
                  <a:pt x="69" y="144"/>
                </a:cubicBezTo>
                <a:cubicBezTo>
                  <a:pt x="71" y="145"/>
                  <a:pt x="71" y="150"/>
                  <a:pt x="71" y="152"/>
                </a:cubicBezTo>
                <a:cubicBezTo>
                  <a:pt x="71" y="167"/>
                  <a:pt x="67" y="186"/>
                  <a:pt x="66" y="202"/>
                </a:cubicBezTo>
                <a:cubicBezTo>
                  <a:pt x="66" y="207"/>
                  <a:pt x="66" y="214"/>
                  <a:pt x="71" y="218"/>
                </a:cubicBezTo>
                <a:cubicBezTo>
                  <a:pt x="71" y="218"/>
                  <a:pt x="74" y="221"/>
                  <a:pt x="78" y="221"/>
                </a:cubicBezTo>
                <a:cubicBezTo>
                  <a:pt x="81" y="221"/>
                  <a:pt x="83" y="220"/>
                  <a:pt x="85" y="219"/>
                </a:cubicBezTo>
                <a:cubicBezTo>
                  <a:pt x="92" y="215"/>
                  <a:pt x="94" y="205"/>
                  <a:pt x="94" y="203"/>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18" name="Freeform 16"/>
          <p:cNvSpPr/>
          <p:nvPr>
            <p:custDataLst>
              <p:tags r:id="rId14"/>
            </p:custDataLst>
          </p:nvPr>
        </p:nvSpPr>
        <p:spPr bwMode="auto">
          <a:xfrm>
            <a:off x="7968524" y="2321574"/>
            <a:ext cx="294554" cy="427921"/>
          </a:xfrm>
          <a:custGeom>
            <a:avLst/>
            <a:gdLst>
              <a:gd name="T0" fmla="*/ 129 w 159"/>
              <a:gd name="T1" fmla="*/ 203 h 232"/>
              <a:gd name="T2" fmla="*/ 120 w 159"/>
              <a:gd name="T3" fmla="*/ 169 h 232"/>
              <a:gd name="T4" fmla="*/ 132 w 159"/>
              <a:gd name="T5" fmla="*/ 166 h 232"/>
              <a:gd name="T6" fmla="*/ 115 w 159"/>
              <a:gd name="T7" fmla="*/ 127 h 232"/>
              <a:gd name="T8" fmla="*/ 107 w 159"/>
              <a:gd name="T9" fmla="*/ 104 h 232"/>
              <a:gd name="T10" fmla="*/ 116 w 159"/>
              <a:gd name="T11" fmla="*/ 95 h 232"/>
              <a:gd name="T12" fmla="*/ 126 w 159"/>
              <a:gd name="T13" fmla="*/ 82 h 232"/>
              <a:gd name="T14" fmla="*/ 149 w 159"/>
              <a:gd name="T15" fmla="*/ 57 h 232"/>
              <a:gd name="T16" fmla="*/ 159 w 159"/>
              <a:gd name="T17" fmla="*/ 41 h 232"/>
              <a:gd name="T18" fmla="*/ 158 w 159"/>
              <a:gd name="T19" fmla="*/ 35 h 232"/>
              <a:gd name="T20" fmla="*/ 148 w 159"/>
              <a:gd name="T21" fmla="*/ 27 h 232"/>
              <a:gd name="T22" fmla="*/ 137 w 159"/>
              <a:gd name="T23" fmla="*/ 31 h 232"/>
              <a:gd name="T24" fmla="*/ 125 w 159"/>
              <a:gd name="T25" fmla="*/ 43 h 232"/>
              <a:gd name="T26" fmla="*/ 115 w 159"/>
              <a:gd name="T27" fmla="*/ 54 h 232"/>
              <a:gd name="T28" fmla="*/ 111 w 159"/>
              <a:gd name="T29" fmla="*/ 58 h 232"/>
              <a:gd name="T30" fmla="*/ 105 w 159"/>
              <a:gd name="T31" fmla="*/ 65 h 232"/>
              <a:gd name="T32" fmla="*/ 97 w 159"/>
              <a:gd name="T33" fmla="*/ 72 h 232"/>
              <a:gd name="T34" fmla="*/ 105 w 159"/>
              <a:gd name="T35" fmla="*/ 61 h 232"/>
              <a:gd name="T36" fmla="*/ 112 w 159"/>
              <a:gd name="T37" fmla="*/ 49 h 232"/>
              <a:gd name="T38" fmla="*/ 112 w 159"/>
              <a:gd name="T39" fmla="*/ 46 h 232"/>
              <a:gd name="T40" fmla="*/ 113 w 159"/>
              <a:gd name="T41" fmla="*/ 37 h 232"/>
              <a:gd name="T42" fmla="*/ 95 w 159"/>
              <a:gd name="T43" fmla="*/ 7 h 232"/>
              <a:gd name="T44" fmla="*/ 61 w 159"/>
              <a:gd name="T45" fmla="*/ 7 h 232"/>
              <a:gd name="T46" fmla="*/ 45 w 159"/>
              <a:gd name="T47" fmla="*/ 25 h 232"/>
              <a:gd name="T48" fmla="*/ 45 w 159"/>
              <a:gd name="T49" fmla="*/ 25 h 232"/>
              <a:gd name="T50" fmla="*/ 41 w 159"/>
              <a:gd name="T51" fmla="*/ 35 h 232"/>
              <a:gd name="T52" fmla="*/ 41 w 159"/>
              <a:gd name="T53" fmla="*/ 48 h 232"/>
              <a:gd name="T54" fmla="*/ 58 w 159"/>
              <a:gd name="T55" fmla="*/ 73 h 232"/>
              <a:gd name="T56" fmla="*/ 49 w 159"/>
              <a:gd name="T57" fmla="*/ 64 h 232"/>
              <a:gd name="T58" fmla="*/ 47 w 159"/>
              <a:gd name="T59" fmla="*/ 62 h 232"/>
              <a:gd name="T60" fmla="*/ 47 w 159"/>
              <a:gd name="T61" fmla="*/ 62 h 232"/>
              <a:gd name="T62" fmla="*/ 25 w 159"/>
              <a:gd name="T63" fmla="*/ 40 h 232"/>
              <a:gd name="T64" fmla="*/ 11 w 159"/>
              <a:gd name="T65" fmla="*/ 36 h 232"/>
              <a:gd name="T66" fmla="*/ 4 w 159"/>
              <a:gd name="T67" fmla="*/ 42 h 232"/>
              <a:gd name="T68" fmla="*/ 0 w 159"/>
              <a:gd name="T69" fmla="*/ 51 h 232"/>
              <a:gd name="T70" fmla="*/ 4 w 159"/>
              <a:gd name="T71" fmla="*/ 65 h 232"/>
              <a:gd name="T72" fmla="*/ 42 w 159"/>
              <a:gd name="T73" fmla="*/ 99 h 232"/>
              <a:gd name="T74" fmla="*/ 45 w 159"/>
              <a:gd name="T75" fmla="*/ 102 h 232"/>
              <a:gd name="T76" fmla="*/ 48 w 159"/>
              <a:gd name="T77" fmla="*/ 105 h 232"/>
              <a:gd name="T78" fmla="*/ 40 w 159"/>
              <a:gd name="T79" fmla="*/ 138 h 232"/>
              <a:gd name="T80" fmla="*/ 25 w 159"/>
              <a:gd name="T81" fmla="*/ 178 h 232"/>
              <a:gd name="T82" fmla="*/ 45 w 159"/>
              <a:gd name="T83" fmla="*/ 177 h 232"/>
              <a:gd name="T84" fmla="*/ 28 w 159"/>
              <a:gd name="T85" fmla="*/ 215 h 232"/>
              <a:gd name="T86" fmla="*/ 31 w 159"/>
              <a:gd name="T87" fmla="*/ 227 h 232"/>
              <a:gd name="T88" fmla="*/ 35 w 159"/>
              <a:gd name="T89" fmla="*/ 230 h 232"/>
              <a:gd name="T90" fmla="*/ 43 w 159"/>
              <a:gd name="T91" fmla="*/ 231 h 232"/>
              <a:gd name="T92" fmla="*/ 60 w 159"/>
              <a:gd name="T93" fmla="*/ 206 h 232"/>
              <a:gd name="T94" fmla="*/ 73 w 159"/>
              <a:gd name="T95" fmla="*/ 175 h 232"/>
              <a:gd name="T96" fmla="*/ 79 w 159"/>
              <a:gd name="T97" fmla="*/ 174 h 232"/>
              <a:gd name="T98" fmla="*/ 87 w 159"/>
              <a:gd name="T99" fmla="*/ 174 h 232"/>
              <a:gd name="T100" fmla="*/ 104 w 159"/>
              <a:gd name="T101" fmla="*/ 218 h 232"/>
              <a:gd name="T102" fmla="*/ 115 w 159"/>
              <a:gd name="T103" fmla="*/ 229 h 232"/>
              <a:gd name="T104" fmla="*/ 123 w 159"/>
              <a:gd name="T105" fmla="*/ 228 h 232"/>
              <a:gd name="T106" fmla="*/ 128 w 159"/>
              <a:gd name="T107" fmla="*/ 223 h 232"/>
              <a:gd name="T108" fmla="*/ 129 w 159"/>
              <a:gd name="T109" fmla="*/ 20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232">
                <a:moveTo>
                  <a:pt x="129" y="203"/>
                </a:moveTo>
                <a:cubicBezTo>
                  <a:pt x="127" y="194"/>
                  <a:pt x="124" y="183"/>
                  <a:pt x="120" y="169"/>
                </a:cubicBezTo>
                <a:cubicBezTo>
                  <a:pt x="124" y="168"/>
                  <a:pt x="128" y="167"/>
                  <a:pt x="132" y="166"/>
                </a:cubicBezTo>
                <a:cubicBezTo>
                  <a:pt x="126" y="153"/>
                  <a:pt x="120" y="140"/>
                  <a:pt x="115" y="127"/>
                </a:cubicBezTo>
                <a:cubicBezTo>
                  <a:pt x="112" y="119"/>
                  <a:pt x="109" y="112"/>
                  <a:pt x="107" y="104"/>
                </a:cubicBezTo>
                <a:cubicBezTo>
                  <a:pt x="110" y="101"/>
                  <a:pt x="113" y="98"/>
                  <a:pt x="116" y="95"/>
                </a:cubicBezTo>
                <a:cubicBezTo>
                  <a:pt x="118" y="92"/>
                  <a:pt x="121" y="87"/>
                  <a:pt x="126" y="82"/>
                </a:cubicBezTo>
                <a:cubicBezTo>
                  <a:pt x="137" y="69"/>
                  <a:pt x="149" y="57"/>
                  <a:pt x="149" y="57"/>
                </a:cubicBezTo>
                <a:cubicBezTo>
                  <a:pt x="154" y="52"/>
                  <a:pt x="158" y="48"/>
                  <a:pt x="159" y="41"/>
                </a:cubicBezTo>
                <a:cubicBezTo>
                  <a:pt x="159" y="40"/>
                  <a:pt x="159" y="37"/>
                  <a:pt x="158" y="35"/>
                </a:cubicBezTo>
                <a:cubicBezTo>
                  <a:pt x="158" y="34"/>
                  <a:pt x="155" y="27"/>
                  <a:pt x="148" y="27"/>
                </a:cubicBezTo>
                <a:cubicBezTo>
                  <a:pt x="142" y="26"/>
                  <a:pt x="138" y="30"/>
                  <a:pt x="137" y="31"/>
                </a:cubicBezTo>
                <a:cubicBezTo>
                  <a:pt x="133" y="35"/>
                  <a:pt x="129" y="39"/>
                  <a:pt x="125" y="43"/>
                </a:cubicBezTo>
                <a:cubicBezTo>
                  <a:pt x="122" y="47"/>
                  <a:pt x="118" y="50"/>
                  <a:pt x="115" y="54"/>
                </a:cubicBezTo>
                <a:cubicBezTo>
                  <a:pt x="114" y="55"/>
                  <a:pt x="112" y="57"/>
                  <a:pt x="111" y="58"/>
                </a:cubicBezTo>
                <a:cubicBezTo>
                  <a:pt x="108" y="61"/>
                  <a:pt x="107" y="63"/>
                  <a:pt x="105" y="65"/>
                </a:cubicBezTo>
                <a:cubicBezTo>
                  <a:pt x="102" y="68"/>
                  <a:pt x="97" y="72"/>
                  <a:pt x="97" y="72"/>
                </a:cubicBezTo>
                <a:cubicBezTo>
                  <a:pt x="97" y="72"/>
                  <a:pt x="100" y="68"/>
                  <a:pt x="105" y="61"/>
                </a:cubicBezTo>
                <a:cubicBezTo>
                  <a:pt x="109" y="56"/>
                  <a:pt x="111" y="53"/>
                  <a:pt x="112" y="49"/>
                </a:cubicBezTo>
                <a:cubicBezTo>
                  <a:pt x="112" y="48"/>
                  <a:pt x="112" y="47"/>
                  <a:pt x="112" y="46"/>
                </a:cubicBezTo>
                <a:cubicBezTo>
                  <a:pt x="112" y="46"/>
                  <a:pt x="113" y="42"/>
                  <a:pt x="113" y="37"/>
                </a:cubicBezTo>
                <a:cubicBezTo>
                  <a:pt x="113" y="34"/>
                  <a:pt x="111" y="16"/>
                  <a:pt x="95" y="7"/>
                </a:cubicBezTo>
                <a:cubicBezTo>
                  <a:pt x="82" y="0"/>
                  <a:pt x="69" y="4"/>
                  <a:pt x="61" y="7"/>
                </a:cubicBezTo>
                <a:cubicBezTo>
                  <a:pt x="52" y="12"/>
                  <a:pt x="45" y="21"/>
                  <a:pt x="45" y="25"/>
                </a:cubicBezTo>
                <a:cubicBezTo>
                  <a:pt x="45" y="25"/>
                  <a:pt x="45" y="25"/>
                  <a:pt x="45" y="25"/>
                </a:cubicBezTo>
                <a:cubicBezTo>
                  <a:pt x="45" y="25"/>
                  <a:pt x="42" y="30"/>
                  <a:pt x="41" y="35"/>
                </a:cubicBezTo>
                <a:cubicBezTo>
                  <a:pt x="40" y="40"/>
                  <a:pt x="41" y="46"/>
                  <a:pt x="41" y="48"/>
                </a:cubicBezTo>
                <a:cubicBezTo>
                  <a:pt x="44" y="61"/>
                  <a:pt x="56" y="71"/>
                  <a:pt x="58" y="73"/>
                </a:cubicBezTo>
                <a:cubicBezTo>
                  <a:pt x="55" y="71"/>
                  <a:pt x="52" y="68"/>
                  <a:pt x="49" y="64"/>
                </a:cubicBezTo>
                <a:cubicBezTo>
                  <a:pt x="48" y="63"/>
                  <a:pt x="48" y="62"/>
                  <a:pt x="47" y="62"/>
                </a:cubicBezTo>
                <a:cubicBezTo>
                  <a:pt x="47" y="62"/>
                  <a:pt x="47" y="62"/>
                  <a:pt x="47" y="62"/>
                </a:cubicBezTo>
                <a:cubicBezTo>
                  <a:pt x="46" y="61"/>
                  <a:pt x="40" y="55"/>
                  <a:pt x="25" y="40"/>
                </a:cubicBezTo>
                <a:cubicBezTo>
                  <a:pt x="24" y="39"/>
                  <a:pt x="19" y="34"/>
                  <a:pt x="11" y="36"/>
                </a:cubicBezTo>
                <a:cubicBezTo>
                  <a:pt x="10" y="37"/>
                  <a:pt x="6" y="38"/>
                  <a:pt x="4" y="42"/>
                </a:cubicBezTo>
                <a:cubicBezTo>
                  <a:pt x="1" y="45"/>
                  <a:pt x="1" y="49"/>
                  <a:pt x="0" y="51"/>
                </a:cubicBezTo>
                <a:cubicBezTo>
                  <a:pt x="0" y="58"/>
                  <a:pt x="3" y="63"/>
                  <a:pt x="4" y="65"/>
                </a:cubicBezTo>
                <a:cubicBezTo>
                  <a:pt x="17" y="76"/>
                  <a:pt x="29" y="88"/>
                  <a:pt x="42" y="99"/>
                </a:cubicBezTo>
                <a:cubicBezTo>
                  <a:pt x="42" y="100"/>
                  <a:pt x="43" y="101"/>
                  <a:pt x="45" y="102"/>
                </a:cubicBezTo>
                <a:cubicBezTo>
                  <a:pt x="47" y="103"/>
                  <a:pt x="48" y="104"/>
                  <a:pt x="48" y="105"/>
                </a:cubicBezTo>
                <a:cubicBezTo>
                  <a:pt x="50" y="106"/>
                  <a:pt x="49" y="113"/>
                  <a:pt x="40" y="138"/>
                </a:cubicBezTo>
                <a:cubicBezTo>
                  <a:pt x="35" y="151"/>
                  <a:pt x="30" y="164"/>
                  <a:pt x="25" y="178"/>
                </a:cubicBezTo>
                <a:cubicBezTo>
                  <a:pt x="32" y="178"/>
                  <a:pt x="38" y="177"/>
                  <a:pt x="45" y="177"/>
                </a:cubicBezTo>
                <a:cubicBezTo>
                  <a:pt x="39" y="190"/>
                  <a:pt x="34" y="202"/>
                  <a:pt x="28" y="215"/>
                </a:cubicBezTo>
                <a:cubicBezTo>
                  <a:pt x="28" y="217"/>
                  <a:pt x="27" y="222"/>
                  <a:pt x="31" y="227"/>
                </a:cubicBezTo>
                <a:cubicBezTo>
                  <a:pt x="33" y="229"/>
                  <a:pt x="35" y="230"/>
                  <a:pt x="35" y="230"/>
                </a:cubicBezTo>
                <a:cubicBezTo>
                  <a:pt x="35" y="230"/>
                  <a:pt x="39" y="232"/>
                  <a:pt x="43" y="231"/>
                </a:cubicBezTo>
                <a:cubicBezTo>
                  <a:pt x="50" y="230"/>
                  <a:pt x="54" y="219"/>
                  <a:pt x="60" y="206"/>
                </a:cubicBezTo>
                <a:cubicBezTo>
                  <a:pt x="65" y="194"/>
                  <a:pt x="70" y="183"/>
                  <a:pt x="73" y="175"/>
                </a:cubicBezTo>
                <a:cubicBezTo>
                  <a:pt x="75" y="175"/>
                  <a:pt x="77" y="174"/>
                  <a:pt x="79" y="174"/>
                </a:cubicBezTo>
                <a:cubicBezTo>
                  <a:pt x="82" y="174"/>
                  <a:pt x="84" y="174"/>
                  <a:pt x="87" y="174"/>
                </a:cubicBezTo>
                <a:cubicBezTo>
                  <a:pt x="89" y="180"/>
                  <a:pt x="96" y="201"/>
                  <a:pt x="104" y="218"/>
                </a:cubicBezTo>
                <a:cubicBezTo>
                  <a:pt x="106" y="222"/>
                  <a:pt x="109" y="228"/>
                  <a:pt x="115" y="229"/>
                </a:cubicBezTo>
                <a:cubicBezTo>
                  <a:pt x="116" y="230"/>
                  <a:pt x="119" y="230"/>
                  <a:pt x="123" y="228"/>
                </a:cubicBezTo>
                <a:cubicBezTo>
                  <a:pt x="126" y="227"/>
                  <a:pt x="127" y="224"/>
                  <a:pt x="128" y="223"/>
                </a:cubicBezTo>
                <a:cubicBezTo>
                  <a:pt x="132" y="216"/>
                  <a:pt x="130" y="208"/>
                  <a:pt x="129" y="203"/>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19" name="Freeform 17"/>
          <p:cNvSpPr/>
          <p:nvPr>
            <p:custDataLst>
              <p:tags r:id="rId15"/>
            </p:custDataLst>
          </p:nvPr>
        </p:nvSpPr>
        <p:spPr bwMode="auto">
          <a:xfrm>
            <a:off x="7968524" y="2321574"/>
            <a:ext cx="294554" cy="427921"/>
          </a:xfrm>
          <a:custGeom>
            <a:avLst/>
            <a:gdLst>
              <a:gd name="T0" fmla="*/ 129 w 159"/>
              <a:gd name="T1" fmla="*/ 203 h 232"/>
              <a:gd name="T2" fmla="*/ 120 w 159"/>
              <a:gd name="T3" fmla="*/ 169 h 232"/>
              <a:gd name="T4" fmla="*/ 132 w 159"/>
              <a:gd name="T5" fmla="*/ 166 h 232"/>
              <a:gd name="T6" fmla="*/ 115 w 159"/>
              <a:gd name="T7" fmla="*/ 127 h 232"/>
              <a:gd name="T8" fmla="*/ 107 w 159"/>
              <a:gd name="T9" fmla="*/ 104 h 232"/>
              <a:gd name="T10" fmla="*/ 116 w 159"/>
              <a:gd name="T11" fmla="*/ 95 h 232"/>
              <a:gd name="T12" fmla="*/ 126 w 159"/>
              <a:gd name="T13" fmla="*/ 82 h 232"/>
              <a:gd name="T14" fmla="*/ 149 w 159"/>
              <a:gd name="T15" fmla="*/ 57 h 232"/>
              <a:gd name="T16" fmla="*/ 159 w 159"/>
              <a:gd name="T17" fmla="*/ 41 h 232"/>
              <a:gd name="T18" fmla="*/ 158 w 159"/>
              <a:gd name="T19" fmla="*/ 35 h 232"/>
              <a:gd name="T20" fmla="*/ 148 w 159"/>
              <a:gd name="T21" fmla="*/ 27 h 232"/>
              <a:gd name="T22" fmla="*/ 137 w 159"/>
              <a:gd name="T23" fmla="*/ 31 h 232"/>
              <a:gd name="T24" fmla="*/ 125 w 159"/>
              <a:gd name="T25" fmla="*/ 43 h 232"/>
              <a:gd name="T26" fmla="*/ 115 w 159"/>
              <a:gd name="T27" fmla="*/ 54 h 232"/>
              <a:gd name="T28" fmla="*/ 111 w 159"/>
              <a:gd name="T29" fmla="*/ 58 h 232"/>
              <a:gd name="T30" fmla="*/ 105 w 159"/>
              <a:gd name="T31" fmla="*/ 65 h 232"/>
              <a:gd name="T32" fmla="*/ 97 w 159"/>
              <a:gd name="T33" fmla="*/ 72 h 232"/>
              <a:gd name="T34" fmla="*/ 105 w 159"/>
              <a:gd name="T35" fmla="*/ 61 h 232"/>
              <a:gd name="T36" fmla="*/ 112 w 159"/>
              <a:gd name="T37" fmla="*/ 49 h 232"/>
              <a:gd name="T38" fmla="*/ 112 w 159"/>
              <a:gd name="T39" fmla="*/ 46 h 232"/>
              <a:gd name="T40" fmla="*/ 113 w 159"/>
              <a:gd name="T41" fmla="*/ 37 h 232"/>
              <a:gd name="T42" fmla="*/ 95 w 159"/>
              <a:gd name="T43" fmla="*/ 7 h 232"/>
              <a:gd name="T44" fmla="*/ 61 w 159"/>
              <a:gd name="T45" fmla="*/ 7 h 232"/>
              <a:gd name="T46" fmla="*/ 45 w 159"/>
              <a:gd name="T47" fmla="*/ 25 h 232"/>
              <a:gd name="T48" fmla="*/ 45 w 159"/>
              <a:gd name="T49" fmla="*/ 25 h 232"/>
              <a:gd name="T50" fmla="*/ 41 w 159"/>
              <a:gd name="T51" fmla="*/ 35 h 232"/>
              <a:gd name="T52" fmla="*/ 41 w 159"/>
              <a:gd name="T53" fmla="*/ 48 h 232"/>
              <a:gd name="T54" fmla="*/ 58 w 159"/>
              <a:gd name="T55" fmla="*/ 73 h 232"/>
              <a:gd name="T56" fmla="*/ 49 w 159"/>
              <a:gd name="T57" fmla="*/ 64 h 232"/>
              <a:gd name="T58" fmla="*/ 47 w 159"/>
              <a:gd name="T59" fmla="*/ 62 h 232"/>
              <a:gd name="T60" fmla="*/ 47 w 159"/>
              <a:gd name="T61" fmla="*/ 62 h 232"/>
              <a:gd name="T62" fmla="*/ 25 w 159"/>
              <a:gd name="T63" fmla="*/ 40 h 232"/>
              <a:gd name="T64" fmla="*/ 11 w 159"/>
              <a:gd name="T65" fmla="*/ 36 h 232"/>
              <a:gd name="T66" fmla="*/ 4 w 159"/>
              <a:gd name="T67" fmla="*/ 42 h 232"/>
              <a:gd name="T68" fmla="*/ 0 w 159"/>
              <a:gd name="T69" fmla="*/ 51 h 232"/>
              <a:gd name="T70" fmla="*/ 4 w 159"/>
              <a:gd name="T71" fmla="*/ 65 h 232"/>
              <a:gd name="T72" fmla="*/ 42 w 159"/>
              <a:gd name="T73" fmla="*/ 99 h 232"/>
              <a:gd name="T74" fmla="*/ 45 w 159"/>
              <a:gd name="T75" fmla="*/ 102 h 232"/>
              <a:gd name="T76" fmla="*/ 48 w 159"/>
              <a:gd name="T77" fmla="*/ 105 h 232"/>
              <a:gd name="T78" fmla="*/ 40 w 159"/>
              <a:gd name="T79" fmla="*/ 138 h 232"/>
              <a:gd name="T80" fmla="*/ 25 w 159"/>
              <a:gd name="T81" fmla="*/ 178 h 232"/>
              <a:gd name="T82" fmla="*/ 45 w 159"/>
              <a:gd name="T83" fmla="*/ 177 h 232"/>
              <a:gd name="T84" fmla="*/ 28 w 159"/>
              <a:gd name="T85" fmla="*/ 215 h 232"/>
              <a:gd name="T86" fmla="*/ 31 w 159"/>
              <a:gd name="T87" fmla="*/ 227 h 232"/>
              <a:gd name="T88" fmla="*/ 35 w 159"/>
              <a:gd name="T89" fmla="*/ 230 h 232"/>
              <a:gd name="T90" fmla="*/ 43 w 159"/>
              <a:gd name="T91" fmla="*/ 231 h 232"/>
              <a:gd name="T92" fmla="*/ 60 w 159"/>
              <a:gd name="T93" fmla="*/ 206 h 232"/>
              <a:gd name="T94" fmla="*/ 73 w 159"/>
              <a:gd name="T95" fmla="*/ 175 h 232"/>
              <a:gd name="T96" fmla="*/ 79 w 159"/>
              <a:gd name="T97" fmla="*/ 174 h 232"/>
              <a:gd name="T98" fmla="*/ 87 w 159"/>
              <a:gd name="T99" fmla="*/ 174 h 232"/>
              <a:gd name="T100" fmla="*/ 104 w 159"/>
              <a:gd name="T101" fmla="*/ 218 h 232"/>
              <a:gd name="T102" fmla="*/ 115 w 159"/>
              <a:gd name="T103" fmla="*/ 229 h 232"/>
              <a:gd name="T104" fmla="*/ 123 w 159"/>
              <a:gd name="T105" fmla="*/ 228 h 232"/>
              <a:gd name="T106" fmla="*/ 128 w 159"/>
              <a:gd name="T107" fmla="*/ 223 h 232"/>
              <a:gd name="T108" fmla="*/ 129 w 159"/>
              <a:gd name="T109" fmla="*/ 20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232">
                <a:moveTo>
                  <a:pt x="129" y="203"/>
                </a:moveTo>
                <a:cubicBezTo>
                  <a:pt x="127" y="194"/>
                  <a:pt x="124" y="183"/>
                  <a:pt x="120" y="169"/>
                </a:cubicBezTo>
                <a:cubicBezTo>
                  <a:pt x="124" y="168"/>
                  <a:pt x="128" y="167"/>
                  <a:pt x="132" y="166"/>
                </a:cubicBezTo>
                <a:cubicBezTo>
                  <a:pt x="126" y="153"/>
                  <a:pt x="120" y="140"/>
                  <a:pt x="115" y="127"/>
                </a:cubicBezTo>
                <a:cubicBezTo>
                  <a:pt x="112" y="119"/>
                  <a:pt x="109" y="112"/>
                  <a:pt x="107" y="104"/>
                </a:cubicBezTo>
                <a:cubicBezTo>
                  <a:pt x="110" y="101"/>
                  <a:pt x="113" y="98"/>
                  <a:pt x="116" y="95"/>
                </a:cubicBezTo>
                <a:cubicBezTo>
                  <a:pt x="118" y="92"/>
                  <a:pt x="121" y="87"/>
                  <a:pt x="126" y="82"/>
                </a:cubicBezTo>
                <a:cubicBezTo>
                  <a:pt x="137" y="69"/>
                  <a:pt x="149" y="57"/>
                  <a:pt x="149" y="57"/>
                </a:cubicBezTo>
                <a:cubicBezTo>
                  <a:pt x="154" y="52"/>
                  <a:pt x="158" y="48"/>
                  <a:pt x="159" y="41"/>
                </a:cubicBezTo>
                <a:cubicBezTo>
                  <a:pt x="159" y="40"/>
                  <a:pt x="159" y="37"/>
                  <a:pt x="158" y="35"/>
                </a:cubicBezTo>
                <a:cubicBezTo>
                  <a:pt x="158" y="34"/>
                  <a:pt x="155" y="27"/>
                  <a:pt x="148" y="27"/>
                </a:cubicBezTo>
                <a:cubicBezTo>
                  <a:pt x="142" y="26"/>
                  <a:pt x="138" y="30"/>
                  <a:pt x="137" y="31"/>
                </a:cubicBezTo>
                <a:cubicBezTo>
                  <a:pt x="133" y="35"/>
                  <a:pt x="129" y="39"/>
                  <a:pt x="125" y="43"/>
                </a:cubicBezTo>
                <a:cubicBezTo>
                  <a:pt x="122" y="47"/>
                  <a:pt x="118" y="50"/>
                  <a:pt x="115" y="54"/>
                </a:cubicBezTo>
                <a:cubicBezTo>
                  <a:pt x="114" y="55"/>
                  <a:pt x="112" y="57"/>
                  <a:pt x="111" y="58"/>
                </a:cubicBezTo>
                <a:cubicBezTo>
                  <a:pt x="108" y="61"/>
                  <a:pt x="107" y="63"/>
                  <a:pt x="105" y="65"/>
                </a:cubicBezTo>
                <a:cubicBezTo>
                  <a:pt x="102" y="68"/>
                  <a:pt x="97" y="72"/>
                  <a:pt x="97" y="72"/>
                </a:cubicBezTo>
                <a:cubicBezTo>
                  <a:pt x="97" y="72"/>
                  <a:pt x="100" y="68"/>
                  <a:pt x="105" y="61"/>
                </a:cubicBezTo>
                <a:cubicBezTo>
                  <a:pt x="109" y="56"/>
                  <a:pt x="111" y="53"/>
                  <a:pt x="112" y="49"/>
                </a:cubicBezTo>
                <a:cubicBezTo>
                  <a:pt x="112" y="48"/>
                  <a:pt x="112" y="47"/>
                  <a:pt x="112" y="46"/>
                </a:cubicBezTo>
                <a:cubicBezTo>
                  <a:pt x="112" y="46"/>
                  <a:pt x="113" y="42"/>
                  <a:pt x="113" y="37"/>
                </a:cubicBezTo>
                <a:cubicBezTo>
                  <a:pt x="113" y="34"/>
                  <a:pt x="111" y="16"/>
                  <a:pt x="95" y="7"/>
                </a:cubicBezTo>
                <a:cubicBezTo>
                  <a:pt x="82" y="0"/>
                  <a:pt x="69" y="4"/>
                  <a:pt x="61" y="7"/>
                </a:cubicBezTo>
                <a:cubicBezTo>
                  <a:pt x="52" y="12"/>
                  <a:pt x="45" y="21"/>
                  <a:pt x="45" y="25"/>
                </a:cubicBezTo>
                <a:cubicBezTo>
                  <a:pt x="45" y="25"/>
                  <a:pt x="45" y="25"/>
                  <a:pt x="45" y="25"/>
                </a:cubicBezTo>
                <a:cubicBezTo>
                  <a:pt x="45" y="25"/>
                  <a:pt x="42" y="30"/>
                  <a:pt x="41" y="35"/>
                </a:cubicBezTo>
                <a:cubicBezTo>
                  <a:pt x="40" y="40"/>
                  <a:pt x="41" y="46"/>
                  <a:pt x="41" y="48"/>
                </a:cubicBezTo>
                <a:cubicBezTo>
                  <a:pt x="44" y="61"/>
                  <a:pt x="56" y="71"/>
                  <a:pt x="58" y="73"/>
                </a:cubicBezTo>
                <a:cubicBezTo>
                  <a:pt x="55" y="71"/>
                  <a:pt x="52" y="68"/>
                  <a:pt x="49" y="64"/>
                </a:cubicBezTo>
                <a:cubicBezTo>
                  <a:pt x="48" y="63"/>
                  <a:pt x="48" y="62"/>
                  <a:pt x="47" y="62"/>
                </a:cubicBezTo>
                <a:cubicBezTo>
                  <a:pt x="47" y="62"/>
                  <a:pt x="47" y="62"/>
                  <a:pt x="47" y="62"/>
                </a:cubicBezTo>
                <a:cubicBezTo>
                  <a:pt x="46" y="61"/>
                  <a:pt x="40" y="55"/>
                  <a:pt x="25" y="40"/>
                </a:cubicBezTo>
                <a:cubicBezTo>
                  <a:pt x="24" y="39"/>
                  <a:pt x="19" y="34"/>
                  <a:pt x="11" y="36"/>
                </a:cubicBezTo>
                <a:cubicBezTo>
                  <a:pt x="10" y="37"/>
                  <a:pt x="6" y="38"/>
                  <a:pt x="4" y="42"/>
                </a:cubicBezTo>
                <a:cubicBezTo>
                  <a:pt x="1" y="45"/>
                  <a:pt x="1" y="49"/>
                  <a:pt x="0" y="51"/>
                </a:cubicBezTo>
                <a:cubicBezTo>
                  <a:pt x="0" y="58"/>
                  <a:pt x="3" y="63"/>
                  <a:pt x="4" y="65"/>
                </a:cubicBezTo>
                <a:cubicBezTo>
                  <a:pt x="17" y="76"/>
                  <a:pt x="29" y="88"/>
                  <a:pt x="42" y="99"/>
                </a:cubicBezTo>
                <a:cubicBezTo>
                  <a:pt x="42" y="100"/>
                  <a:pt x="43" y="101"/>
                  <a:pt x="45" y="102"/>
                </a:cubicBezTo>
                <a:cubicBezTo>
                  <a:pt x="47" y="103"/>
                  <a:pt x="48" y="104"/>
                  <a:pt x="48" y="105"/>
                </a:cubicBezTo>
                <a:cubicBezTo>
                  <a:pt x="50" y="106"/>
                  <a:pt x="49" y="113"/>
                  <a:pt x="40" y="138"/>
                </a:cubicBezTo>
                <a:cubicBezTo>
                  <a:pt x="35" y="151"/>
                  <a:pt x="30" y="164"/>
                  <a:pt x="25" y="178"/>
                </a:cubicBezTo>
                <a:cubicBezTo>
                  <a:pt x="32" y="178"/>
                  <a:pt x="38" y="177"/>
                  <a:pt x="45" y="177"/>
                </a:cubicBezTo>
                <a:cubicBezTo>
                  <a:pt x="39" y="190"/>
                  <a:pt x="34" y="202"/>
                  <a:pt x="28" y="215"/>
                </a:cubicBezTo>
                <a:cubicBezTo>
                  <a:pt x="28" y="217"/>
                  <a:pt x="27" y="222"/>
                  <a:pt x="31" y="227"/>
                </a:cubicBezTo>
                <a:cubicBezTo>
                  <a:pt x="33" y="229"/>
                  <a:pt x="35" y="230"/>
                  <a:pt x="35" y="230"/>
                </a:cubicBezTo>
                <a:cubicBezTo>
                  <a:pt x="35" y="230"/>
                  <a:pt x="39" y="232"/>
                  <a:pt x="43" y="231"/>
                </a:cubicBezTo>
                <a:cubicBezTo>
                  <a:pt x="50" y="230"/>
                  <a:pt x="54" y="219"/>
                  <a:pt x="60" y="206"/>
                </a:cubicBezTo>
                <a:cubicBezTo>
                  <a:pt x="65" y="194"/>
                  <a:pt x="70" y="183"/>
                  <a:pt x="73" y="175"/>
                </a:cubicBezTo>
                <a:cubicBezTo>
                  <a:pt x="75" y="175"/>
                  <a:pt x="77" y="174"/>
                  <a:pt x="79" y="174"/>
                </a:cubicBezTo>
                <a:cubicBezTo>
                  <a:pt x="82" y="174"/>
                  <a:pt x="84" y="174"/>
                  <a:pt x="87" y="174"/>
                </a:cubicBezTo>
                <a:cubicBezTo>
                  <a:pt x="89" y="180"/>
                  <a:pt x="96" y="201"/>
                  <a:pt x="104" y="218"/>
                </a:cubicBezTo>
                <a:cubicBezTo>
                  <a:pt x="106" y="222"/>
                  <a:pt x="109" y="228"/>
                  <a:pt x="115" y="229"/>
                </a:cubicBezTo>
                <a:cubicBezTo>
                  <a:pt x="116" y="230"/>
                  <a:pt x="119" y="230"/>
                  <a:pt x="123" y="228"/>
                </a:cubicBezTo>
                <a:cubicBezTo>
                  <a:pt x="126" y="227"/>
                  <a:pt x="127" y="224"/>
                  <a:pt x="128" y="223"/>
                </a:cubicBezTo>
                <a:cubicBezTo>
                  <a:pt x="132" y="216"/>
                  <a:pt x="130" y="208"/>
                  <a:pt x="129" y="203"/>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20" name="Freeform 18"/>
          <p:cNvSpPr/>
          <p:nvPr>
            <p:custDataLst>
              <p:tags r:id="rId16"/>
            </p:custDataLst>
          </p:nvPr>
        </p:nvSpPr>
        <p:spPr bwMode="auto">
          <a:xfrm>
            <a:off x="7382689" y="1868289"/>
            <a:ext cx="283099" cy="401739"/>
          </a:xfrm>
          <a:custGeom>
            <a:avLst/>
            <a:gdLst>
              <a:gd name="T0" fmla="*/ 148 w 153"/>
              <a:gd name="T1" fmla="*/ 169 h 218"/>
              <a:gd name="T2" fmla="*/ 132 w 153"/>
              <a:gd name="T3" fmla="*/ 141 h 218"/>
              <a:gd name="T4" fmla="*/ 142 w 153"/>
              <a:gd name="T5" fmla="*/ 136 h 218"/>
              <a:gd name="T6" fmla="*/ 117 w 153"/>
              <a:gd name="T7" fmla="*/ 105 h 218"/>
              <a:gd name="T8" fmla="*/ 105 w 153"/>
              <a:gd name="T9" fmla="*/ 87 h 218"/>
              <a:gd name="T10" fmla="*/ 111 w 153"/>
              <a:gd name="T11" fmla="*/ 76 h 218"/>
              <a:gd name="T12" fmla="*/ 117 w 153"/>
              <a:gd name="T13" fmla="*/ 62 h 218"/>
              <a:gd name="T14" fmla="*/ 130 w 153"/>
              <a:gd name="T15" fmla="*/ 34 h 218"/>
              <a:gd name="T16" fmla="*/ 135 w 153"/>
              <a:gd name="T17" fmla="*/ 17 h 218"/>
              <a:gd name="T18" fmla="*/ 133 w 153"/>
              <a:gd name="T19" fmla="*/ 11 h 218"/>
              <a:gd name="T20" fmla="*/ 123 w 153"/>
              <a:gd name="T21" fmla="*/ 7 h 218"/>
              <a:gd name="T22" fmla="*/ 114 w 153"/>
              <a:gd name="T23" fmla="*/ 13 h 218"/>
              <a:gd name="T24" fmla="*/ 107 w 153"/>
              <a:gd name="T25" fmla="*/ 28 h 218"/>
              <a:gd name="T26" fmla="*/ 100 w 153"/>
              <a:gd name="T27" fmla="*/ 40 h 218"/>
              <a:gd name="T28" fmla="*/ 98 w 153"/>
              <a:gd name="T29" fmla="*/ 45 h 218"/>
              <a:gd name="T30" fmla="*/ 94 w 153"/>
              <a:gd name="T31" fmla="*/ 52 h 218"/>
              <a:gd name="T32" fmla="*/ 89 w 153"/>
              <a:gd name="T33" fmla="*/ 61 h 218"/>
              <a:gd name="T34" fmla="*/ 94 w 153"/>
              <a:gd name="T35" fmla="*/ 49 h 218"/>
              <a:gd name="T36" fmla="*/ 96 w 153"/>
              <a:gd name="T37" fmla="*/ 36 h 218"/>
              <a:gd name="T38" fmla="*/ 96 w 153"/>
              <a:gd name="T39" fmla="*/ 34 h 218"/>
              <a:gd name="T40" fmla="*/ 95 w 153"/>
              <a:gd name="T41" fmla="*/ 25 h 218"/>
              <a:gd name="T42" fmla="*/ 72 w 153"/>
              <a:gd name="T43" fmla="*/ 3 h 218"/>
              <a:gd name="T44" fmla="*/ 43 w 153"/>
              <a:gd name="T45" fmla="*/ 12 h 218"/>
              <a:gd name="T46" fmla="*/ 33 w 153"/>
              <a:gd name="T47" fmla="*/ 33 h 218"/>
              <a:gd name="T48" fmla="*/ 33 w 153"/>
              <a:gd name="T49" fmla="*/ 33 h 218"/>
              <a:gd name="T50" fmla="*/ 32 w 153"/>
              <a:gd name="T51" fmla="*/ 42 h 218"/>
              <a:gd name="T52" fmla="*/ 35 w 153"/>
              <a:gd name="T53" fmla="*/ 53 h 218"/>
              <a:gd name="T54" fmla="*/ 56 w 153"/>
              <a:gd name="T55" fmla="*/ 72 h 218"/>
              <a:gd name="T56" fmla="*/ 46 w 153"/>
              <a:gd name="T57" fmla="*/ 66 h 218"/>
              <a:gd name="T58" fmla="*/ 44 w 153"/>
              <a:gd name="T59" fmla="*/ 65 h 218"/>
              <a:gd name="T60" fmla="*/ 44 w 153"/>
              <a:gd name="T61" fmla="*/ 65 h 218"/>
              <a:gd name="T62" fmla="*/ 20 w 153"/>
              <a:gd name="T63" fmla="*/ 51 h 218"/>
              <a:gd name="T64" fmla="*/ 7 w 153"/>
              <a:gd name="T65" fmla="*/ 51 h 218"/>
              <a:gd name="T66" fmla="*/ 2 w 153"/>
              <a:gd name="T67" fmla="*/ 58 h 218"/>
              <a:gd name="T68" fmla="*/ 1 w 153"/>
              <a:gd name="T69" fmla="*/ 67 h 218"/>
              <a:gd name="T70" fmla="*/ 8 w 153"/>
              <a:gd name="T71" fmla="*/ 78 h 218"/>
              <a:gd name="T72" fmla="*/ 48 w 153"/>
              <a:gd name="T73" fmla="*/ 99 h 218"/>
              <a:gd name="T74" fmla="*/ 51 w 153"/>
              <a:gd name="T75" fmla="*/ 101 h 218"/>
              <a:gd name="T76" fmla="*/ 55 w 153"/>
              <a:gd name="T77" fmla="*/ 102 h 218"/>
              <a:gd name="T78" fmla="*/ 56 w 153"/>
              <a:gd name="T79" fmla="*/ 134 h 218"/>
              <a:gd name="T80" fmla="*/ 53 w 153"/>
              <a:gd name="T81" fmla="*/ 174 h 218"/>
              <a:gd name="T82" fmla="*/ 69 w 153"/>
              <a:gd name="T83" fmla="*/ 168 h 218"/>
              <a:gd name="T84" fmla="*/ 64 w 153"/>
              <a:gd name="T85" fmla="*/ 206 h 218"/>
              <a:gd name="T86" fmla="*/ 69 w 153"/>
              <a:gd name="T87" fmla="*/ 216 h 218"/>
              <a:gd name="T88" fmla="*/ 74 w 153"/>
              <a:gd name="T89" fmla="*/ 218 h 218"/>
              <a:gd name="T90" fmla="*/ 81 w 153"/>
              <a:gd name="T91" fmla="*/ 216 h 218"/>
              <a:gd name="T92" fmla="*/ 89 w 153"/>
              <a:gd name="T93" fmla="*/ 190 h 218"/>
              <a:gd name="T94" fmla="*/ 93 w 153"/>
              <a:gd name="T95" fmla="*/ 158 h 218"/>
              <a:gd name="T96" fmla="*/ 98 w 153"/>
              <a:gd name="T97" fmla="*/ 156 h 218"/>
              <a:gd name="T98" fmla="*/ 104 w 153"/>
              <a:gd name="T99" fmla="*/ 154 h 218"/>
              <a:gd name="T100" fmla="*/ 130 w 153"/>
              <a:gd name="T101" fmla="*/ 189 h 218"/>
              <a:gd name="T102" fmla="*/ 142 w 153"/>
              <a:gd name="T103" fmla="*/ 196 h 218"/>
              <a:gd name="T104" fmla="*/ 148 w 153"/>
              <a:gd name="T105" fmla="*/ 193 h 218"/>
              <a:gd name="T106" fmla="*/ 152 w 153"/>
              <a:gd name="T107" fmla="*/ 187 h 218"/>
              <a:gd name="T108" fmla="*/ 148 w 153"/>
              <a:gd name="T109" fmla="*/ 16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 h="218">
                <a:moveTo>
                  <a:pt x="148" y="169"/>
                </a:moveTo>
                <a:cubicBezTo>
                  <a:pt x="144" y="162"/>
                  <a:pt x="139" y="152"/>
                  <a:pt x="132" y="141"/>
                </a:cubicBezTo>
                <a:cubicBezTo>
                  <a:pt x="135" y="139"/>
                  <a:pt x="138" y="137"/>
                  <a:pt x="142" y="136"/>
                </a:cubicBezTo>
                <a:cubicBezTo>
                  <a:pt x="134" y="125"/>
                  <a:pt x="125" y="115"/>
                  <a:pt x="117" y="105"/>
                </a:cubicBezTo>
                <a:cubicBezTo>
                  <a:pt x="113" y="99"/>
                  <a:pt x="109" y="93"/>
                  <a:pt x="105" y="87"/>
                </a:cubicBezTo>
                <a:cubicBezTo>
                  <a:pt x="107" y="83"/>
                  <a:pt x="109" y="80"/>
                  <a:pt x="111" y="76"/>
                </a:cubicBezTo>
                <a:cubicBezTo>
                  <a:pt x="112" y="73"/>
                  <a:pt x="114" y="68"/>
                  <a:pt x="117" y="62"/>
                </a:cubicBezTo>
                <a:cubicBezTo>
                  <a:pt x="123" y="48"/>
                  <a:pt x="130" y="34"/>
                  <a:pt x="130" y="34"/>
                </a:cubicBezTo>
                <a:cubicBezTo>
                  <a:pt x="133" y="28"/>
                  <a:pt x="136" y="23"/>
                  <a:pt x="135" y="17"/>
                </a:cubicBezTo>
                <a:cubicBezTo>
                  <a:pt x="135" y="16"/>
                  <a:pt x="135" y="14"/>
                  <a:pt x="133" y="11"/>
                </a:cubicBezTo>
                <a:cubicBezTo>
                  <a:pt x="133" y="11"/>
                  <a:pt x="129" y="6"/>
                  <a:pt x="123" y="7"/>
                </a:cubicBezTo>
                <a:cubicBezTo>
                  <a:pt x="117" y="8"/>
                  <a:pt x="115" y="12"/>
                  <a:pt x="114" y="13"/>
                </a:cubicBezTo>
                <a:cubicBezTo>
                  <a:pt x="112" y="18"/>
                  <a:pt x="109" y="23"/>
                  <a:pt x="107" y="28"/>
                </a:cubicBezTo>
                <a:cubicBezTo>
                  <a:pt x="105" y="32"/>
                  <a:pt x="102" y="36"/>
                  <a:pt x="100" y="40"/>
                </a:cubicBezTo>
                <a:cubicBezTo>
                  <a:pt x="100" y="41"/>
                  <a:pt x="99" y="43"/>
                  <a:pt x="98" y="45"/>
                </a:cubicBezTo>
                <a:cubicBezTo>
                  <a:pt x="96" y="48"/>
                  <a:pt x="95" y="50"/>
                  <a:pt x="94" y="52"/>
                </a:cubicBezTo>
                <a:cubicBezTo>
                  <a:pt x="92" y="55"/>
                  <a:pt x="89" y="61"/>
                  <a:pt x="89" y="61"/>
                </a:cubicBezTo>
                <a:cubicBezTo>
                  <a:pt x="89" y="61"/>
                  <a:pt x="91" y="57"/>
                  <a:pt x="94" y="49"/>
                </a:cubicBezTo>
                <a:cubicBezTo>
                  <a:pt x="96" y="43"/>
                  <a:pt x="96" y="40"/>
                  <a:pt x="96" y="36"/>
                </a:cubicBezTo>
                <a:cubicBezTo>
                  <a:pt x="96" y="35"/>
                  <a:pt x="96" y="34"/>
                  <a:pt x="96" y="34"/>
                </a:cubicBezTo>
                <a:cubicBezTo>
                  <a:pt x="96" y="34"/>
                  <a:pt x="96" y="30"/>
                  <a:pt x="95" y="25"/>
                </a:cubicBezTo>
                <a:cubicBezTo>
                  <a:pt x="94" y="23"/>
                  <a:pt x="88" y="7"/>
                  <a:pt x="72" y="3"/>
                </a:cubicBezTo>
                <a:cubicBezTo>
                  <a:pt x="60" y="0"/>
                  <a:pt x="49" y="7"/>
                  <a:pt x="43" y="12"/>
                </a:cubicBezTo>
                <a:cubicBezTo>
                  <a:pt x="36" y="19"/>
                  <a:pt x="32" y="29"/>
                  <a:pt x="33" y="33"/>
                </a:cubicBezTo>
                <a:cubicBezTo>
                  <a:pt x="33" y="33"/>
                  <a:pt x="33" y="33"/>
                  <a:pt x="33" y="33"/>
                </a:cubicBezTo>
                <a:cubicBezTo>
                  <a:pt x="33" y="33"/>
                  <a:pt x="32" y="38"/>
                  <a:pt x="32" y="42"/>
                </a:cubicBezTo>
                <a:cubicBezTo>
                  <a:pt x="33" y="47"/>
                  <a:pt x="35" y="52"/>
                  <a:pt x="35" y="53"/>
                </a:cubicBezTo>
                <a:cubicBezTo>
                  <a:pt x="41" y="65"/>
                  <a:pt x="54" y="71"/>
                  <a:pt x="56" y="72"/>
                </a:cubicBezTo>
                <a:cubicBezTo>
                  <a:pt x="53" y="71"/>
                  <a:pt x="50" y="69"/>
                  <a:pt x="46" y="66"/>
                </a:cubicBezTo>
                <a:cubicBezTo>
                  <a:pt x="45" y="65"/>
                  <a:pt x="44" y="65"/>
                  <a:pt x="44" y="65"/>
                </a:cubicBezTo>
                <a:cubicBezTo>
                  <a:pt x="44" y="65"/>
                  <a:pt x="44" y="65"/>
                  <a:pt x="44" y="65"/>
                </a:cubicBezTo>
                <a:cubicBezTo>
                  <a:pt x="43" y="64"/>
                  <a:pt x="36" y="60"/>
                  <a:pt x="20" y="51"/>
                </a:cubicBezTo>
                <a:cubicBezTo>
                  <a:pt x="19" y="51"/>
                  <a:pt x="13" y="47"/>
                  <a:pt x="7" y="51"/>
                </a:cubicBezTo>
                <a:cubicBezTo>
                  <a:pt x="6" y="52"/>
                  <a:pt x="3" y="54"/>
                  <a:pt x="2" y="58"/>
                </a:cubicBezTo>
                <a:cubicBezTo>
                  <a:pt x="0" y="62"/>
                  <a:pt x="1" y="65"/>
                  <a:pt x="1" y="67"/>
                </a:cubicBezTo>
                <a:cubicBezTo>
                  <a:pt x="3" y="74"/>
                  <a:pt x="6" y="77"/>
                  <a:pt x="8" y="78"/>
                </a:cubicBezTo>
                <a:cubicBezTo>
                  <a:pt x="21" y="85"/>
                  <a:pt x="35" y="92"/>
                  <a:pt x="48" y="99"/>
                </a:cubicBezTo>
                <a:cubicBezTo>
                  <a:pt x="49" y="100"/>
                  <a:pt x="50" y="100"/>
                  <a:pt x="51" y="101"/>
                </a:cubicBezTo>
                <a:cubicBezTo>
                  <a:pt x="53" y="102"/>
                  <a:pt x="55" y="102"/>
                  <a:pt x="55" y="102"/>
                </a:cubicBezTo>
                <a:cubicBezTo>
                  <a:pt x="57" y="103"/>
                  <a:pt x="58" y="110"/>
                  <a:pt x="56" y="134"/>
                </a:cubicBezTo>
                <a:cubicBezTo>
                  <a:pt x="55" y="147"/>
                  <a:pt x="54" y="160"/>
                  <a:pt x="53" y="174"/>
                </a:cubicBezTo>
                <a:cubicBezTo>
                  <a:pt x="58" y="172"/>
                  <a:pt x="64" y="170"/>
                  <a:pt x="69" y="168"/>
                </a:cubicBezTo>
                <a:cubicBezTo>
                  <a:pt x="67" y="180"/>
                  <a:pt x="65" y="193"/>
                  <a:pt x="64" y="206"/>
                </a:cubicBezTo>
                <a:cubicBezTo>
                  <a:pt x="64" y="207"/>
                  <a:pt x="65" y="213"/>
                  <a:pt x="69" y="216"/>
                </a:cubicBezTo>
                <a:cubicBezTo>
                  <a:pt x="71" y="217"/>
                  <a:pt x="73" y="218"/>
                  <a:pt x="74" y="218"/>
                </a:cubicBezTo>
                <a:cubicBezTo>
                  <a:pt x="74" y="218"/>
                  <a:pt x="77" y="218"/>
                  <a:pt x="81" y="216"/>
                </a:cubicBezTo>
                <a:cubicBezTo>
                  <a:pt x="86" y="213"/>
                  <a:pt x="87" y="203"/>
                  <a:pt x="89" y="190"/>
                </a:cubicBezTo>
                <a:cubicBezTo>
                  <a:pt x="91" y="177"/>
                  <a:pt x="92" y="166"/>
                  <a:pt x="93" y="158"/>
                </a:cubicBezTo>
                <a:cubicBezTo>
                  <a:pt x="95" y="158"/>
                  <a:pt x="96" y="157"/>
                  <a:pt x="98" y="156"/>
                </a:cubicBezTo>
                <a:cubicBezTo>
                  <a:pt x="100" y="155"/>
                  <a:pt x="102" y="155"/>
                  <a:pt x="104" y="154"/>
                </a:cubicBezTo>
                <a:cubicBezTo>
                  <a:pt x="108" y="159"/>
                  <a:pt x="119" y="176"/>
                  <a:pt x="130" y="189"/>
                </a:cubicBezTo>
                <a:cubicBezTo>
                  <a:pt x="132" y="192"/>
                  <a:pt x="136" y="197"/>
                  <a:pt x="142" y="196"/>
                </a:cubicBezTo>
                <a:cubicBezTo>
                  <a:pt x="142" y="196"/>
                  <a:pt x="146" y="196"/>
                  <a:pt x="148" y="193"/>
                </a:cubicBezTo>
                <a:cubicBezTo>
                  <a:pt x="151" y="191"/>
                  <a:pt x="151" y="188"/>
                  <a:pt x="152" y="187"/>
                </a:cubicBezTo>
                <a:cubicBezTo>
                  <a:pt x="153" y="180"/>
                  <a:pt x="150" y="173"/>
                  <a:pt x="148" y="16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21" name="Freeform 19"/>
          <p:cNvSpPr/>
          <p:nvPr>
            <p:custDataLst>
              <p:tags r:id="rId17"/>
            </p:custDataLst>
          </p:nvPr>
        </p:nvSpPr>
        <p:spPr bwMode="auto">
          <a:xfrm>
            <a:off x="7382689" y="1868289"/>
            <a:ext cx="283099" cy="401739"/>
          </a:xfrm>
          <a:custGeom>
            <a:avLst/>
            <a:gdLst>
              <a:gd name="T0" fmla="*/ 148 w 153"/>
              <a:gd name="T1" fmla="*/ 169 h 218"/>
              <a:gd name="T2" fmla="*/ 132 w 153"/>
              <a:gd name="T3" fmla="*/ 141 h 218"/>
              <a:gd name="T4" fmla="*/ 142 w 153"/>
              <a:gd name="T5" fmla="*/ 136 h 218"/>
              <a:gd name="T6" fmla="*/ 117 w 153"/>
              <a:gd name="T7" fmla="*/ 105 h 218"/>
              <a:gd name="T8" fmla="*/ 105 w 153"/>
              <a:gd name="T9" fmla="*/ 87 h 218"/>
              <a:gd name="T10" fmla="*/ 111 w 153"/>
              <a:gd name="T11" fmla="*/ 76 h 218"/>
              <a:gd name="T12" fmla="*/ 117 w 153"/>
              <a:gd name="T13" fmla="*/ 62 h 218"/>
              <a:gd name="T14" fmla="*/ 130 w 153"/>
              <a:gd name="T15" fmla="*/ 34 h 218"/>
              <a:gd name="T16" fmla="*/ 135 w 153"/>
              <a:gd name="T17" fmla="*/ 17 h 218"/>
              <a:gd name="T18" fmla="*/ 133 w 153"/>
              <a:gd name="T19" fmla="*/ 11 h 218"/>
              <a:gd name="T20" fmla="*/ 123 w 153"/>
              <a:gd name="T21" fmla="*/ 7 h 218"/>
              <a:gd name="T22" fmla="*/ 114 w 153"/>
              <a:gd name="T23" fmla="*/ 13 h 218"/>
              <a:gd name="T24" fmla="*/ 107 w 153"/>
              <a:gd name="T25" fmla="*/ 28 h 218"/>
              <a:gd name="T26" fmla="*/ 100 w 153"/>
              <a:gd name="T27" fmla="*/ 40 h 218"/>
              <a:gd name="T28" fmla="*/ 98 w 153"/>
              <a:gd name="T29" fmla="*/ 45 h 218"/>
              <a:gd name="T30" fmla="*/ 94 w 153"/>
              <a:gd name="T31" fmla="*/ 52 h 218"/>
              <a:gd name="T32" fmla="*/ 89 w 153"/>
              <a:gd name="T33" fmla="*/ 61 h 218"/>
              <a:gd name="T34" fmla="*/ 94 w 153"/>
              <a:gd name="T35" fmla="*/ 49 h 218"/>
              <a:gd name="T36" fmla="*/ 96 w 153"/>
              <a:gd name="T37" fmla="*/ 36 h 218"/>
              <a:gd name="T38" fmla="*/ 96 w 153"/>
              <a:gd name="T39" fmla="*/ 34 h 218"/>
              <a:gd name="T40" fmla="*/ 95 w 153"/>
              <a:gd name="T41" fmla="*/ 25 h 218"/>
              <a:gd name="T42" fmla="*/ 72 w 153"/>
              <a:gd name="T43" fmla="*/ 3 h 218"/>
              <a:gd name="T44" fmla="*/ 43 w 153"/>
              <a:gd name="T45" fmla="*/ 12 h 218"/>
              <a:gd name="T46" fmla="*/ 33 w 153"/>
              <a:gd name="T47" fmla="*/ 33 h 218"/>
              <a:gd name="T48" fmla="*/ 33 w 153"/>
              <a:gd name="T49" fmla="*/ 33 h 218"/>
              <a:gd name="T50" fmla="*/ 32 w 153"/>
              <a:gd name="T51" fmla="*/ 42 h 218"/>
              <a:gd name="T52" fmla="*/ 35 w 153"/>
              <a:gd name="T53" fmla="*/ 53 h 218"/>
              <a:gd name="T54" fmla="*/ 56 w 153"/>
              <a:gd name="T55" fmla="*/ 72 h 218"/>
              <a:gd name="T56" fmla="*/ 46 w 153"/>
              <a:gd name="T57" fmla="*/ 66 h 218"/>
              <a:gd name="T58" fmla="*/ 44 w 153"/>
              <a:gd name="T59" fmla="*/ 65 h 218"/>
              <a:gd name="T60" fmla="*/ 44 w 153"/>
              <a:gd name="T61" fmla="*/ 65 h 218"/>
              <a:gd name="T62" fmla="*/ 20 w 153"/>
              <a:gd name="T63" fmla="*/ 51 h 218"/>
              <a:gd name="T64" fmla="*/ 7 w 153"/>
              <a:gd name="T65" fmla="*/ 51 h 218"/>
              <a:gd name="T66" fmla="*/ 2 w 153"/>
              <a:gd name="T67" fmla="*/ 58 h 218"/>
              <a:gd name="T68" fmla="*/ 1 w 153"/>
              <a:gd name="T69" fmla="*/ 67 h 218"/>
              <a:gd name="T70" fmla="*/ 8 w 153"/>
              <a:gd name="T71" fmla="*/ 78 h 218"/>
              <a:gd name="T72" fmla="*/ 48 w 153"/>
              <a:gd name="T73" fmla="*/ 99 h 218"/>
              <a:gd name="T74" fmla="*/ 51 w 153"/>
              <a:gd name="T75" fmla="*/ 101 h 218"/>
              <a:gd name="T76" fmla="*/ 55 w 153"/>
              <a:gd name="T77" fmla="*/ 102 h 218"/>
              <a:gd name="T78" fmla="*/ 56 w 153"/>
              <a:gd name="T79" fmla="*/ 134 h 218"/>
              <a:gd name="T80" fmla="*/ 53 w 153"/>
              <a:gd name="T81" fmla="*/ 174 h 218"/>
              <a:gd name="T82" fmla="*/ 69 w 153"/>
              <a:gd name="T83" fmla="*/ 168 h 218"/>
              <a:gd name="T84" fmla="*/ 64 w 153"/>
              <a:gd name="T85" fmla="*/ 206 h 218"/>
              <a:gd name="T86" fmla="*/ 69 w 153"/>
              <a:gd name="T87" fmla="*/ 216 h 218"/>
              <a:gd name="T88" fmla="*/ 74 w 153"/>
              <a:gd name="T89" fmla="*/ 218 h 218"/>
              <a:gd name="T90" fmla="*/ 81 w 153"/>
              <a:gd name="T91" fmla="*/ 216 h 218"/>
              <a:gd name="T92" fmla="*/ 89 w 153"/>
              <a:gd name="T93" fmla="*/ 190 h 218"/>
              <a:gd name="T94" fmla="*/ 93 w 153"/>
              <a:gd name="T95" fmla="*/ 158 h 218"/>
              <a:gd name="T96" fmla="*/ 98 w 153"/>
              <a:gd name="T97" fmla="*/ 156 h 218"/>
              <a:gd name="T98" fmla="*/ 104 w 153"/>
              <a:gd name="T99" fmla="*/ 154 h 218"/>
              <a:gd name="T100" fmla="*/ 130 w 153"/>
              <a:gd name="T101" fmla="*/ 189 h 218"/>
              <a:gd name="T102" fmla="*/ 142 w 153"/>
              <a:gd name="T103" fmla="*/ 196 h 218"/>
              <a:gd name="T104" fmla="*/ 148 w 153"/>
              <a:gd name="T105" fmla="*/ 193 h 218"/>
              <a:gd name="T106" fmla="*/ 152 w 153"/>
              <a:gd name="T107" fmla="*/ 187 h 218"/>
              <a:gd name="T108" fmla="*/ 148 w 153"/>
              <a:gd name="T109" fmla="*/ 16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 h="218">
                <a:moveTo>
                  <a:pt x="148" y="169"/>
                </a:moveTo>
                <a:cubicBezTo>
                  <a:pt x="144" y="162"/>
                  <a:pt x="139" y="152"/>
                  <a:pt x="132" y="141"/>
                </a:cubicBezTo>
                <a:cubicBezTo>
                  <a:pt x="135" y="139"/>
                  <a:pt x="138" y="137"/>
                  <a:pt x="142" y="136"/>
                </a:cubicBezTo>
                <a:cubicBezTo>
                  <a:pt x="134" y="125"/>
                  <a:pt x="125" y="115"/>
                  <a:pt x="117" y="105"/>
                </a:cubicBezTo>
                <a:cubicBezTo>
                  <a:pt x="113" y="99"/>
                  <a:pt x="109" y="93"/>
                  <a:pt x="105" y="87"/>
                </a:cubicBezTo>
                <a:cubicBezTo>
                  <a:pt x="107" y="83"/>
                  <a:pt x="109" y="80"/>
                  <a:pt x="111" y="76"/>
                </a:cubicBezTo>
                <a:cubicBezTo>
                  <a:pt x="112" y="73"/>
                  <a:pt x="114" y="68"/>
                  <a:pt x="117" y="62"/>
                </a:cubicBezTo>
                <a:cubicBezTo>
                  <a:pt x="123" y="48"/>
                  <a:pt x="130" y="34"/>
                  <a:pt x="130" y="34"/>
                </a:cubicBezTo>
                <a:cubicBezTo>
                  <a:pt x="133" y="28"/>
                  <a:pt x="136" y="23"/>
                  <a:pt x="135" y="17"/>
                </a:cubicBezTo>
                <a:cubicBezTo>
                  <a:pt x="135" y="16"/>
                  <a:pt x="135" y="14"/>
                  <a:pt x="133" y="11"/>
                </a:cubicBezTo>
                <a:cubicBezTo>
                  <a:pt x="133" y="11"/>
                  <a:pt x="129" y="6"/>
                  <a:pt x="123" y="7"/>
                </a:cubicBezTo>
                <a:cubicBezTo>
                  <a:pt x="117" y="8"/>
                  <a:pt x="115" y="12"/>
                  <a:pt x="114" y="13"/>
                </a:cubicBezTo>
                <a:cubicBezTo>
                  <a:pt x="112" y="18"/>
                  <a:pt x="109" y="23"/>
                  <a:pt x="107" y="28"/>
                </a:cubicBezTo>
                <a:cubicBezTo>
                  <a:pt x="105" y="32"/>
                  <a:pt x="102" y="36"/>
                  <a:pt x="100" y="40"/>
                </a:cubicBezTo>
                <a:cubicBezTo>
                  <a:pt x="100" y="41"/>
                  <a:pt x="99" y="43"/>
                  <a:pt x="98" y="45"/>
                </a:cubicBezTo>
                <a:cubicBezTo>
                  <a:pt x="96" y="48"/>
                  <a:pt x="95" y="50"/>
                  <a:pt x="94" y="52"/>
                </a:cubicBezTo>
                <a:cubicBezTo>
                  <a:pt x="92" y="55"/>
                  <a:pt x="89" y="61"/>
                  <a:pt x="89" y="61"/>
                </a:cubicBezTo>
                <a:cubicBezTo>
                  <a:pt x="89" y="61"/>
                  <a:pt x="91" y="57"/>
                  <a:pt x="94" y="49"/>
                </a:cubicBezTo>
                <a:cubicBezTo>
                  <a:pt x="96" y="43"/>
                  <a:pt x="96" y="40"/>
                  <a:pt x="96" y="36"/>
                </a:cubicBezTo>
                <a:cubicBezTo>
                  <a:pt x="96" y="35"/>
                  <a:pt x="96" y="34"/>
                  <a:pt x="96" y="34"/>
                </a:cubicBezTo>
                <a:cubicBezTo>
                  <a:pt x="96" y="34"/>
                  <a:pt x="96" y="30"/>
                  <a:pt x="95" y="25"/>
                </a:cubicBezTo>
                <a:cubicBezTo>
                  <a:pt x="94" y="23"/>
                  <a:pt x="88" y="7"/>
                  <a:pt x="72" y="3"/>
                </a:cubicBezTo>
                <a:cubicBezTo>
                  <a:pt x="60" y="0"/>
                  <a:pt x="49" y="7"/>
                  <a:pt x="43" y="12"/>
                </a:cubicBezTo>
                <a:cubicBezTo>
                  <a:pt x="36" y="19"/>
                  <a:pt x="32" y="29"/>
                  <a:pt x="33" y="33"/>
                </a:cubicBezTo>
                <a:cubicBezTo>
                  <a:pt x="33" y="33"/>
                  <a:pt x="33" y="33"/>
                  <a:pt x="33" y="33"/>
                </a:cubicBezTo>
                <a:cubicBezTo>
                  <a:pt x="33" y="33"/>
                  <a:pt x="32" y="38"/>
                  <a:pt x="32" y="42"/>
                </a:cubicBezTo>
                <a:cubicBezTo>
                  <a:pt x="33" y="47"/>
                  <a:pt x="35" y="52"/>
                  <a:pt x="35" y="53"/>
                </a:cubicBezTo>
                <a:cubicBezTo>
                  <a:pt x="41" y="65"/>
                  <a:pt x="54" y="71"/>
                  <a:pt x="56" y="72"/>
                </a:cubicBezTo>
                <a:cubicBezTo>
                  <a:pt x="53" y="71"/>
                  <a:pt x="50" y="69"/>
                  <a:pt x="46" y="66"/>
                </a:cubicBezTo>
                <a:cubicBezTo>
                  <a:pt x="45" y="65"/>
                  <a:pt x="44" y="65"/>
                  <a:pt x="44" y="65"/>
                </a:cubicBezTo>
                <a:cubicBezTo>
                  <a:pt x="44" y="65"/>
                  <a:pt x="44" y="65"/>
                  <a:pt x="44" y="65"/>
                </a:cubicBezTo>
                <a:cubicBezTo>
                  <a:pt x="43" y="64"/>
                  <a:pt x="36" y="60"/>
                  <a:pt x="20" y="51"/>
                </a:cubicBezTo>
                <a:cubicBezTo>
                  <a:pt x="19" y="51"/>
                  <a:pt x="13" y="47"/>
                  <a:pt x="7" y="51"/>
                </a:cubicBezTo>
                <a:cubicBezTo>
                  <a:pt x="6" y="52"/>
                  <a:pt x="3" y="54"/>
                  <a:pt x="2" y="58"/>
                </a:cubicBezTo>
                <a:cubicBezTo>
                  <a:pt x="0" y="62"/>
                  <a:pt x="1" y="65"/>
                  <a:pt x="1" y="67"/>
                </a:cubicBezTo>
                <a:cubicBezTo>
                  <a:pt x="3" y="74"/>
                  <a:pt x="6" y="77"/>
                  <a:pt x="8" y="78"/>
                </a:cubicBezTo>
                <a:cubicBezTo>
                  <a:pt x="21" y="85"/>
                  <a:pt x="35" y="92"/>
                  <a:pt x="48" y="99"/>
                </a:cubicBezTo>
                <a:cubicBezTo>
                  <a:pt x="49" y="100"/>
                  <a:pt x="50" y="100"/>
                  <a:pt x="51" y="101"/>
                </a:cubicBezTo>
                <a:cubicBezTo>
                  <a:pt x="53" y="102"/>
                  <a:pt x="55" y="102"/>
                  <a:pt x="55" y="102"/>
                </a:cubicBezTo>
                <a:cubicBezTo>
                  <a:pt x="57" y="103"/>
                  <a:pt x="58" y="110"/>
                  <a:pt x="56" y="134"/>
                </a:cubicBezTo>
                <a:cubicBezTo>
                  <a:pt x="55" y="147"/>
                  <a:pt x="54" y="160"/>
                  <a:pt x="53" y="174"/>
                </a:cubicBezTo>
                <a:cubicBezTo>
                  <a:pt x="58" y="172"/>
                  <a:pt x="64" y="170"/>
                  <a:pt x="69" y="168"/>
                </a:cubicBezTo>
                <a:cubicBezTo>
                  <a:pt x="67" y="180"/>
                  <a:pt x="65" y="193"/>
                  <a:pt x="64" y="206"/>
                </a:cubicBezTo>
                <a:cubicBezTo>
                  <a:pt x="64" y="207"/>
                  <a:pt x="65" y="213"/>
                  <a:pt x="69" y="216"/>
                </a:cubicBezTo>
                <a:cubicBezTo>
                  <a:pt x="71" y="217"/>
                  <a:pt x="73" y="218"/>
                  <a:pt x="74" y="218"/>
                </a:cubicBezTo>
                <a:cubicBezTo>
                  <a:pt x="74" y="218"/>
                  <a:pt x="77" y="218"/>
                  <a:pt x="81" y="216"/>
                </a:cubicBezTo>
                <a:cubicBezTo>
                  <a:pt x="86" y="213"/>
                  <a:pt x="87" y="203"/>
                  <a:pt x="89" y="190"/>
                </a:cubicBezTo>
                <a:cubicBezTo>
                  <a:pt x="91" y="177"/>
                  <a:pt x="92" y="166"/>
                  <a:pt x="93" y="158"/>
                </a:cubicBezTo>
                <a:cubicBezTo>
                  <a:pt x="95" y="158"/>
                  <a:pt x="96" y="157"/>
                  <a:pt x="98" y="156"/>
                </a:cubicBezTo>
                <a:cubicBezTo>
                  <a:pt x="100" y="155"/>
                  <a:pt x="102" y="155"/>
                  <a:pt x="104" y="154"/>
                </a:cubicBezTo>
                <a:cubicBezTo>
                  <a:pt x="108" y="159"/>
                  <a:pt x="119" y="176"/>
                  <a:pt x="130" y="189"/>
                </a:cubicBezTo>
                <a:cubicBezTo>
                  <a:pt x="132" y="192"/>
                  <a:pt x="136" y="197"/>
                  <a:pt x="142" y="196"/>
                </a:cubicBezTo>
                <a:cubicBezTo>
                  <a:pt x="142" y="196"/>
                  <a:pt x="146" y="196"/>
                  <a:pt x="148" y="193"/>
                </a:cubicBezTo>
                <a:cubicBezTo>
                  <a:pt x="151" y="191"/>
                  <a:pt x="151" y="188"/>
                  <a:pt x="152" y="187"/>
                </a:cubicBezTo>
                <a:cubicBezTo>
                  <a:pt x="153" y="180"/>
                  <a:pt x="150" y="173"/>
                  <a:pt x="148" y="169"/>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22" name="Freeform 20"/>
          <p:cNvSpPr/>
          <p:nvPr>
            <p:custDataLst>
              <p:tags r:id="rId18"/>
            </p:custDataLst>
          </p:nvPr>
        </p:nvSpPr>
        <p:spPr bwMode="auto">
          <a:xfrm>
            <a:off x="8339171" y="1914108"/>
            <a:ext cx="296190" cy="338737"/>
          </a:xfrm>
          <a:custGeom>
            <a:avLst/>
            <a:gdLst>
              <a:gd name="T0" fmla="*/ 79 w 160"/>
              <a:gd name="T1" fmla="*/ 169 h 184"/>
              <a:gd name="T2" fmla="*/ 91 w 160"/>
              <a:gd name="T3" fmla="*/ 114 h 184"/>
              <a:gd name="T4" fmla="*/ 104 w 160"/>
              <a:gd name="T5" fmla="*/ 91 h 184"/>
              <a:gd name="T6" fmla="*/ 108 w 160"/>
              <a:gd name="T7" fmla="*/ 88 h 184"/>
              <a:gd name="T8" fmla="*/ 120 w 160"/>
              <a:gd name="T9" fmla="*/ 84 h 184"/>
              <a:gd name="T10" fmla="*/ 145 w 160"/>
              <a:gd name="T11" fmla="*/ 77 h 184"/>
              <a:gd name="T12" fmla="*/ 158 w 160"/>
              <a:gd name="T13" fmla="*/ 71 h 184"/>
              <a:gd name="T14" fmla="*/ 160 w 160"/>
              <a:gd name="T15" fmla="*/ 65 h 184"/>
              <a:gd name="T16" fmla="*/ 156 w 160"/>
              <a:gd name="T17" fmla="*/ 56 h 184"/>
              <a:gd name="T18" fmla="*/ 147 w 160"/>
              <a:gd name="T19" fmla="*/ 53 h 184"/>
              <a:gd name="T20" fmla="*/ 134 w 160"/>
              <a:gd name="T21" fmla="*/ 57 h 184"/>
              <a:gd name="T22" fmla="*/ 122 w 160"/>
              <a:gd name="T23" fmla="*/ 60 h 184"/>
              <a:gd name="T24" fmla="*/ 118 w 160"/>
              <a:gd name="T25" fmla="*/ 61 h 184"/>
              <a:gd name="T26" fmla="*/ 111 w 160"/>
              <a:gd name="T27" fmla="*/ 63 h 184"/>
              <a:gd name="T28" fmla="*/ 103 w 160"/>
              <a:gd name="T29" fmla="*/ 64 h 184"/>
              <a:gd name="T30" fmla="*/ 113 w 160"/>
              <a:gd name="T31" fmla="*/ 60 h 184"/>
              <a:gd name="T32" fmla="*/ 122 w 160"/>
              <a:gd name="T33" fmla="*/ 54 h 184"/>
              <a:gd name="T34" fmla="*/ 123 w 160"/>
              <a:gd name="T35" fmla="*/ 53 h 184"/>
              <a:gd name="T36" fmla="*/ 127 w 160"/>
              <a:gd name="T37" fmla="*/ 47 h 184"/>
              <a:gd name="T38" fmla="*/ 125 w 160"/>
              <a:gd name="T39" fmla="*/ 18 h 184"/>
              <a:gd name="T40" fmla="*/ 102 w 160"/>
              <a:gd name="T41" fmla="*/ 3 h 184"/>
              <a:gd name="T42" fmla="*/ 84 w 160"/>
              <a:gd name="T43" fmla="*/ 8 h 184"/>
              <a:gd name="T44" fmla="*/ 84 w 160"/>
              <a:gd name="T45" fmla="*/ 8 h 184"/>
              <a:gd name="T46" fmla="*/ 78 w 160"/>
              <a:gd name="T47" fmla="*/ 13 h 184"/>
              <a:gd name="T48" fmla="*/ 73 w 160"/>
              <a:gd name="T49" fmla="*/ 22 h 184"/>
              <a:gd name="T50" fmla="*/ 76 w 160"/>
              <a:gd name="T51" fmla="*/ 47 h 184"/>
              <a:gd name="T52" fmla="*/ 73 w 160"/>
              <a:gd name="T53" fmla="*/ 37 h 184"/>
              <a:gd name="T54" fmla="*/ 72 w 160"/>
              <a:gd name="T55" fmla="*/ 35 h 184"/>
              <a:gd name="T56" fmla="*/ 72 w 160"/>
              <a:gd name="T57" fmla="*/ 35 h 184"/>
              <a:gd name="T58" fmla="*/ 65 w 160"/>
              <a:gd name="T59" fmla="*/ 10 h 184"/>
              <a:gd name="T60" fmla="*/ 56 w 160"/>
              <a:gd name="T61" fmla="*/ 1 h 184"/>
              <a:gd name="T62" fmla="*/ 49 w 160"/>
              <a:gd name="T63" fmla="*/ 2 h 184"/>
              <a:gd name="T64" fmla="*/ 43 w 160"/>
              <a:gd name="T65" fmla="*/ 7 h 184"/>
              <a:gd name="T66" fmla="*/ 41 w 160"/>
              <a:gd name="T67" fmla="*/ 18 h 184"/>
              <a:gd name="T68" fmla="*/ 55 w 160"/>
              <a:gd name="T69" fmla="*/ 58 h 184"/>
              <a:gd name="T70" fmla="*/ 55 w 160"/>
              <a:gd name="T71" fmla="*/ 63 h 184"/>
              <a:gd name="T72" fmla="*/ 45 w 160"/>
              <a:gd name="T73" fmla="*/ 86 h 184"/>
              <a:gd name="T74" fmla="*/ 4 w 160"/>
              <a:gd name="T75" fmla="*/ 133 h 184"/>
              <a:gd name="T76" fmla="*/ 1 w 160"/>
              <a:gd name="T77" fmla="*/ 142 h 184"/>
              <a:gd name="T78" fmla="*/ 3 w 160"/>
              <a:gd name="T79" fmla="*/ 146 h 184"/>
              <a:gd name="T80" fmla="*/ 8 w 160"/>
              <a:gd name="T81" fmla="*/ 150 h 184"/>
              <a:gd name="T82" fmla="*/ 29 w 160"/>
              <a:gd name="T83" fmla="*/ 141 h 184"/>
              <a:gd name="T84" fmla="*/ 53 w 160"/>
              <a:gd name="T85" fmla="*/ 122 h 184"/>
              <a:gd name="T86" fmla="*/ 57 w 160"/>
              <a:gd name="T87" fmla="*/ 120 h 184"/>
              <a:gd name="T88" fmla="*/ 59 w 160"/>
              <a:gd name="T89" fmla="*/ 127 h 184"/>
              <a:gd name="T90" fmla="*/ 55 w 160"/>
              <a:gd name="T91" fmla="*/ 169 h 184"/>
              <a:gd name="T92" fmla="*/ 59 w 160"/>
              <a:gd name="T93" fmla="*/ 181 h 184"/>
              <a:gd name="T94" fmla="*/ 65 w 160"/>
              <a:gd name="T95" fmla="*/ 184 h 184"/>
              <a:gd name="T96" fmla="*/ 71 w 160"/>
              <a:gd name="T97" fmla="*/ 183 h 184"/>
              <a:gd name="T98" fmla="*/ 79 w 160"/>
              <a:gd name="T99" fmla="*/ 16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84">
                <a:moveTo>
                  <a:pt x="79" y="169"/>
                </a:moveTo>
                <a:cubicBezTo>
                  <a:pt x="83" y="151"/>
                  <a:pt x="87" y="132"/>
                  <a:pt x="91" y="114"/>
                </a:cubicBezTo>
                <a:cubicBezTo>
                  <a:pt x="93" y="107"/>
                  <a:pt x="97" y="99"/>
                  <a:pt x="104" y="91"/>
                </a:cubicBezTo>
                <a:cubicBezTo>
                  <a:pt x="106" y="90"/>
                  <a:pt x="107" y="89"/>
                  <a:pt x="108" y="88"/>
                </a:cubicBezTo>
                <a:cubicBezTo>
                  <a:pt x="111" y="87"/>
                  <a:pt x="115" y="86"/>
                  <a:pt x="120" y="84"/>
                </a:cubicBezTo>
                <a:cubicBezTo>
                  <a:pt x="133" y="80"/>
                  <a:pt x="145" y="77"/>
                  <a:pt x="145" y="77"/>
                </a:cubicBezTo>
                <a:cubicBezTo>
                  <a:pt x="150" y="76"/>
                  <a:pt x="155" y="75"/>
                  <a:pt x="158" y="71"/>
                </a:cubicBezTo>
                <a:cubicBezTo>
                  <a:pt x="158" y="70"/>
                  <a:pt x="160" y="68"/>
                  <a:pt x="160" y="65"/>
                </a:cubicBezTo>
                <a:cubicBezTo>
                  <a:pt x="160" y="65"/>
                  <a:pt x="160" y="59"/>
                  <a:pt x="156" y="56"/>
                </a:cubicBezTo>
                <a:cubicBezTo>
                  <a:pt x="152" y="52"/>
                  <a:pt x="147" y="53"/>
                  <a:pt x="147" y="53"/>
                </a:cubicBezTo>
                <a:cubicBezTo>
                  <a:pt x="142" y="55"/>
                  <a:pt x="138" y="56"/>
                  <a:pt x="134" y="57"/>
                </a:cubicBezTo>
                <a:cubicBezTo>
                  <a:pt x="130" y="58"/>
                  <a:pt x="126" y="59"/>
                  <a:pt x="122" y="60"/>
                </a:cubicBezTo>
                <a:cubicBezTo>
                  <a:pt x="121" y="60"/>
                  <a:pt x="120" y="60"/>
                  <a:pt x="118" y="61"/>
                </a:cubicBezTo>
                <a:cubicBezTo>
                  <a:pt x="116" y="61"/>
                  <a:pt x="114" y="62"/>
                  <a:pt x="111" y="63"/>
                </a:cubicBezTo>
                <a:cubicBezTo>
                  <a:pt x="109" y="63"/>
                  <a:pt x="103" y="64"/>
                  <a:pt x="103" y="64"/>
                </a:cubicBezTo>
                <a:cubicBezTo>
                  <a:pt x="103" y="64"/>
                  <a:pt x="107" y="63"/>
                  <a:pt x="113" y="60"/>
                </a:cubicBezTo>
                <a:cubicBezTo>
                  <a:pt x="117" y="58"/>
                  <a:pt x="120" y="57"/>
                  <a:pt x="122" y="54"/>
                </a:cubicBezTo>
                <a:cubicBezTo>
                  <a:pt x="123" y="54"/>
                  <a:pt x="123" y="53"/>
                  <a:pt x="123" y="53"/>
                </a:cubicBezTo>
                <a:cubicBezTo>
                  <a:pt x="123" y="53"/>
                  <a:pt x="126" y="50"/>
                  <a:pt x="127" y="47"/>
                </a:cubicBezTo>
                <a:cubicBezTo>
                  <a:pt x="128" y="45"/>
                  <a:pt x="133" y="31"/>
                  <a:pt x="125" y="18"/>
                </a:cubicBezTo>
                <a:cubicBezTo>
                  <a:pt x="119" y="8"/>
                  <a:pt x="108" y="4"/>
                  <a:pt x="102" y="3"/>
                </a:cubicBezTo>
                <a:cubicBezTo>
                  <a:pt x="93" y="2"/>
                  <a:pt x="85" y="6"/>
                  <a:pt x="84" y="8"/>
                </a:cubicBezTo>
                <a:cubicBezTo>
                  <a:pt x="84" y="8"/>
                  <a:pt x="84" y="8"/>
                  <a:pt x="84" y="8"/>
                </a:cubicBezTo>
                <a:cubicBezTo>
                  <a:pt x="84" y="9"/>
                  <a:pt x="80" y="11"/>
                  <a:pt x="78" y="13"/>
                </a:cubicBezTo>
                <a:cubicBezTo>
                  <a:pt x="75" y="17"/>
                  <a:pt x="74" y="21"/>
                  <a:pt x="73" y="22"/>
                </a:cubicBezTo>
                <a:cubicBezTo>
                  <a:pt x="70" y="33"/>
                  <a:pt x="75" y="45"/>
                  <a:pt x="76" y="47"/>
                </a:cubicBezTo>
                <a:cubicBezTo>
                  <a:pt x="75" y="45"/>
                  <a:pt x="74" y="41"/>
                  <a:pt x="73" y="37"/>
                </a:cubicBezTo>
                <a:cubicBezTo>
                  <a:pt x="72" y="36"/>
                  <a:pt x="72" y="35"/>
                  <a:pt x="72" y="35"/>
                </a:cubicBezTo>
                <a:cubicBezTo>
                  <a:pt x="72" y="35"/>
                  <a:pt x="72" y="35"/>
                  <a:pt x="72" y="35"/>
                </a:cubicBezTo>
                <a:cubicBezTo>
                  <a:pt x="72" y="34"/>
                  <a:pt x="70" y="27"/>
                  <a:pt x="65" y="10"/>
                </a:cubicBezTo>
                <a:cubicBezTo>
                  <a:pt x="64" y="9"/>
                  <a:pt x="62" y="3"/>
                  <a:pt x="56" y="1"/>
                </a:cubicBezTo>
                <a:cubicBezTo>
                  <a:pt x="55" y="1"/>
                  <a:pt x="52" y="0"/>
                  <a:pt x="49" y="2"/>
                </a:cubicBezTo>
                <a:cubicBezTo>
                  <a:pt x="46" y="3"/>
                  <a:pt x="44" y="5"/>
                  <a:pt x="43" y="7"/>
                </a:cubicBezTo>
                <a:cubicBezTo>
                  <a:pt x="41" y="11"/>
                  <a:pt x="41" y="16"/>
                  <a:pt x="41" y="18"/>
                </a:cubicBezTo>
                <a:cubicBezTo>
                  <a:pt x="46" y="31"/>
                  <a:pt x="50" y="45"/>
                  <a:pt x="55" y="58"/>
                </a:cubicBezTo>
                <a:cubicBezTo>
                  <a:pt x="55" y="60"/>
                  <a:pt x="55" y="61"/>
                  <a:pt x="55" y="63"/>
                </a:cubicBezTo>
                <a:cubicBezTo>
                  <a:pt x="53" y="74"/>
                  <a:pt x="48" y="82"/>
                  <a:pt x="45" y="86"/>
                </a:cubicBezTo>
                <a:cubicBezTo>
                  <a:pt x="31" y="102"/>
                  <a:pt x="17" y="117"/>
                  <a:pt x="4" y="133"/>
                </a:cubicBezTo>
                <a:cubicBezTo>
                  <a:pt x="3" y="134"/>
                  <a:pt x="0" y="137"/>
                  <a:pt x="1" y="142"/>
                </a:cubicBezTo>
                <a:cubicBezTo>
                  <a:pt x="2" y="145"/>
                  <a:pt x="3" y="146"/>
                  <a:pt x="3" y="146"/>
                </a:cubicBezTo>
                <a:cubicBezTo>
                  <a:pt x="3" y="146"/>
                  <a:pt x="5" y="149"/>
                  <a:pt x="8" y="150"/>
                </a:cubicBezTo>
                <a:cubicBezTo>
                  <a:pt x="10" y="151"/>
                  <a:pt x="15" y="152"/>
                  <a:pt x="29" y="141"/>
                </a:cubicBezTo>
                <a:cubicBezTo>
                  <a:pt x="37" y="134"/>
                  <a:pt x="45" y="128"/>
                  <a:pt x="53" y="122"/>
                </a:cubicBezTo>
                <a:cubicBezTo>
                  <a:pt x="54" y="121"/>
                  <a:pt x="56" y="119"/>
                  <a:pt x="57" y="120"/>
                </a:cubicBezTo>
                <a:cubicBezTo>
                  <a:pt x="59" y="121"/>
                  <a:pt x="59" y="125"/>
                  <a:pt x="59" y="127"/>
                </a:cubicBezTo>
                <a:cubicBezTo>
                  <a:pt x="59" y="139"/>
                  <a:pt x="56" y="155"/>
                  <a:pt x="55" y="169"/>
                </a:cubicBezTo>
                <a:cubicBezTo>
                  <a:pt x="55" y="172"/>
                  <a:pt x="56" y="178"/>
                  <a:pt x="59" y="181"/>
                </a:cubicBezTo>
                <a:cubicBezTo>
                  <a:pt x="60" y="182"/>
                  <a:pt x="62" y="184"/>
                  <a:pt x="65" y="184"/>
                </a:cubicBezTo>
                <a:cubicBezTo>
                  <a:pt x="68" y="184"/>
                  <a:pt x="70" y="183"/>
                  <a:pt x="71" y="183"/>
                </a:cubicBezTo>
                <a:cubicBezTo>
                  <a:pt x="77" y="179"/>
                  <a:pt x="78" y="171"/>
                  <a:pt x="79" y="16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23" name="Freeform 21"/>
          <p:cNvSpPr/>
          <p:nvPr>
            <p:custDataLst>
              <p:tags r:id="rId19"/>
            </p:custDataLst>
          </p:nvPr>
        </p:nvSpPr>
        <p:spPr bwMode="auto">
          <a:xfrm>
            <a:off x="8339171" y="1914108"/>
            <a:ext cx="296190" cy="338737"/>
          </a:xfrm>
          <a:custGeom>
            <a:avLst/>
            <a:gdLst>
              <a:gd name="T0" fmla="*/ 79 w 160"/>
              <a:gd name="T1" fmla="*/ 169 h 184"/>
              <a:gd name="T2" fmla="*/ 91 w 160"/>
              <a:gd name="T3" fmla="*/ 114 h 184"/>
              <a:gd name="T4" fmla="*/ 104 w 160"/>
              <a:gd name="T5" fmla="*/ 91 h 184"/>
              <a:gd name="T6" fmla="*/ 108 w 160"/>
              <a:gd name="T7" fmla="*/ 88 h 184"/>
              <a:gd name="T8" fmla="*/ 120 w 160"/>
              <a:gd name="T9" fmla="*/ 84 h 184"/>
              <a:gd name="T10" fmla="*/ 145 w 160"/>
              <a:gd name="T11" fmla="*/ 77 h 184"/>
              <a:gd name="T12" fmla="*/ 158 w 160"/>
              <a:gd name="T13" fmla="*/ 71 h 184"/>
              <a:gd name="T14" fmla="*/ 160 w 160"/>
              <a:gd name="T15" fmla="*/ 65 h 184"/>
              <a:gd name="T16" fmla="*/ 156 w 160"/>
              <a:gd name="T17" fmla="*/ 56 h 184"/>
              <a:gd name="T18" fmla="*/ 147 w 160"/>
              <a:gd name="T19" fmla="*/ 53 h 184"/>
              <a:gd name="T20" fmla="*/ 134 w 160"/>
              <a:gd name="T21" fmla="*/ 57 h 184"/>
              <a:gd name="T22" fmla="*/ 122 w 160"/>
              <a:gd name="T23" fmla="*/ 60 h 184"/>
              <a:gd name="T24" fmla="*/ 118 w 160"/>
              <a:gd name="T25" fmla="*/ 61 h 184"/>
              <a:gd name="T26" fmla="*/ 111 w 160"/>
              <a:gd name="T27" fmla="*/ 63 h 184"/>
              <a:gd name="T28" fmla="*/ 103 w 160"/>
              <a:gd name="T29" fmla="*/ 64 h 184"/>
              <a:gd name="T30" fmla="*/ 113 w 160"/>
              <a:gd name="T31" fmla="*/ 60 h 184"/>
              <a:gd name="T32" fmla="*/ 122 w 160"/>
              <a:gd name="T33" fmla="*/ 54 h 184"/>
              <a:gd name="T34" fmla="*/ 123 w 160"/>
              <a:gd name="T35" fmla="*/ 53 h 184"/>
              <a:gd name="T36" fmla="*/ 127 w 160"/>
              <a:gd name="T37" fmla="*/ 47 h 184"/>
              <a:gd name="T38" fmla="*/ 125 w 160"/>
              <a:gd name="T39" fmla="*/ 18 h 184"/>
              <a:gd name="T40" fmla="*/ 102 w 160"/>
              <a:gd name="T41" fmla="*/ 3 h 184"/>
              <a:gd name="T42" fmla="*/ 84 w 160"/>
              <a:gd name="T43" fmla="*/ 8 h 184"/>
              <a:gd name="T44" fmla="*/ 84 w 160"/>
              <a:gd name="T45" fmla="*/ 8 h 184"/>
              <a:gd name="T46" fmla="*/ 78 w 160"/>
              <a:gd name="T47" fmla="*/ 13 h 184"/>
              <a:gd name="T48" fmla="*/ 73 w 160"/>
              <a:gd name="T49" fmla="*/ 22 h 184"/>
              <a:gd name="T50" fmla="*/ 76 w 160"/>
              <a:gd name="T51" fmla="*/ 47 h 184"/>
              <a:gd name="T52" fmla="*/ 73 w 160"/>
              <a:gd name="T53" fmla="*/ 37 h 184"/>
              <a:gd name="T54" fmla="*/ 72 w 160"/>
              <a:gd name="T55" fmla="*/ 35 h 184"/>
              <a:gd name="T56" fmla="*/ 72 w 160"/>
              <a:gd name="T57" fmla="*/ 35 h 184"/>
              <a:gd name="T58" fmla="*/ 65 w 160"/>
              <a:gd name="T59" fmla="*/ 10 h 184"/>
              <a:gd name="T60" fmla="*/ 56 w 160"/>
              <a:gd name="T61" fmla="*/ 1 h 184"/>
              <a:gd name="T62" fmla="*/ 49 w 160"/>
              <a:gd name="T63" fmla="*/ 2 h 184"/>
              <a:gd name="T64" fmla="*/ 43 w 160"/>
              <a:gd name="T65" fmla="*/ 7 h 184"/>
              <a:gd name="T66" fmla="*/ 41 w 160"/>
              <a:gd name="T67" fmla="*/ 18 h 184"/>
              <a:gd name="T68" fmla="*/ 55 w 160"/>
              <a:gd name="T69" fmla="*/ 58 h 184"/>
              <a:gd name="T70" fmla="*/ 55 w 160"/>
              <a:gd name="T71" fmla="*/ 63 h 184"/>
              <a:gd name="T72" fmla="*/ 45 w 160"/>
              <a:gd name="T73" fmla="*/ 86 h 184"/>
              <a:gd name="T74" fmla="*/ 4 w 160"/>
              <a:gd name="T75" fmla="*/ 133 h 184"/>
              <a:gd name="T76" fmla="*/ 1 w 160"/>
              <a:gd name="T77" fmla="*/ 142 h 184"/>
              <a:gd name="T78" fmla="*/ 3 w 160"/>
              <a:gd name="T79" fmla="*/ 146 h 184"/>
              <a:gd name="T80" fmla="*/ 8 w 160"/>
              <a:gd name="T81" fmla="*/ 150 h 184"/>
              <a:gd name="T82" fmla="*/ 29 w 160"/>
              <a:gd name="T83" fmla="*/ 141 h 184"/>
              <a:gd name="T84" fmla="*/ 53 w 160"/>
              <a:gd name="T85" fmla="*/ 122 h 184"/>
              <a:gd name="T86" fmla="*/ 57 w 160"/>
              <a:gd name="T87" fmla="*/ 120 h 184"/>
              <a:gd name="T88" fmla="*/ 59 w 160"/>
              <a:gd name="T89" fmla="*/ 127 h 184"/>
              <a:gd name="T90" fmla="*/ 55 w 160"/>
              <a:gd name="T91" fmla="*/ 169 h 184"/>
              <a:gd name="T92" fmla="*/ 59 w 160"/>
              <a:gd name="T93" fmla="*/ 181 h 184"/>
              <a:gd name="T94" fmla="*/ 65 w 160"/>
              <a:gd name="T95" fmla="*/ 184 h 184"/>
              <a:gd name="T96" fmla="*/ 71 w 160"/>
              <a:gd name="T97" fmla="*/ 183 h 184"/>
              <a:gd name="T98" fmla="*/ 79 w 160"/>
              <a:gd name="T99" fmla="*/ 16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84">
                <a:moveTo>
                  <a:pt x="79" y="169"/>
                </a:moveTo>
                <a:cubicBezTo>
                  <a:pt x="83" y="151"/>
                  <a:pt x="87" y="132"/>
                  <a:pt x="91" y="114"/>
                </a:cubicBezTo>
                <a:cubicBezTo>
                  <a:pt x="93" y="107"/>
                  <a:pt x="97" y="99"/>
                  <a:pt x="104" y="91"/>
                </a:cubicBezTo>
                <a:cubicBezTo>
                  <a:pt x="106" y="90"/>
                  <a:pt x="107" y="89"/>
                  <a:pt x="108" y="88"/>
                </a:cubicBezTo>
                <a:cubicBezTo>
                  <a:pt x="111" y="87"/>
                  <a:pt x="115" y="86"/>
                  <a:pt x="120" y="84"/>
                </a:cubicBezTo>
                <a:cubicBezTo>
                  <a:pt x="133" y="80"/>
                  <a:pt x="145" y="77"/>
                  <a:pt x="145" y="77"/>
                </a:cubicBezTo>
                <a:cubicBezTo>
                  <a:pt x="150" y="76"/>
                  <a:pt x="155" y="75"/>
                  <a:pt x="158" y="71"/>
                </a:cubicBezTo>
                <a:cubicBezTo>
                  <a:pt x="158" y="70"/>
                  <a:pt x="160" y="68"/>
                  <a:pt x="160" y="65"/>
                </a:cubicBezTo>
                <a:cubicBezTo>
                  <a:pt x="160" y="65"/>
                  <a:pt x="160" y="59"/>
                  <a:pt x="156" y="56"/>
                </a:cubicBezTo>
                <a:cubicBezTo>
                  <a:pt x="152" y="52"/>
                  <a:pt x="147" y="53"/>
                  <a:pt x="147" y="53"/>
                </a:cubicBezTo>
                <a:cubicBezTo>
                  <a:pt x="142" y="55"/>
                  <a:pt x="138" y="56"/>
                  <a:pt x="134" y="57"/>
                </a:cubicBezTo>
                <a:cubicBezTo>
                  <a:pt x="130" y="58"/>
                  <a:pt x="126" y="59"/>
                  <a:pt x="122" y="60"/>
                </a:cubicBezTo>
                <a:cubicBezTo>
                  <a:pt x="121" y="60"/>
                  <a:pt x="120" y="60"/>
                  <a:pt x="118" y="61"/>
                </a:cubicBezTo>
                <a:cubicBezTo>
                  <a:pt x="116" y="61"/>
                  <a:pt x="114" y="62"/>
                  <a:pt x="111" y="63"/>
                </a:cubicBezTo>
                <a:cubicBezTo>
                  <a:pt x="109" y="63"/>
                  <a:pt x="103" y="64"/>
                  <a:pt x="103" y="64"/>
                </a:cubicBezTo>
                <a:cubicBezTo>
                  <a:pt x="103" y="64"/>
                  <a:pt x="107" y="63"/>
                  <a:pt x="113" y="60"/>
                </a:cubicBezTo>
                <a:cubicBezTo>
                  <a:pt x="117" y="58"/>
                  <a:pt x="120" y="57"/>
                  <a:pt x="122" y="54"/>
                </a:cubicBezTo>
                <a:cubicBezTo>
                  <a:pt x="123" y="54"/>
                  <a:pt x="123" y="53"/>
                  <a:pt x="123" y="53"/>
                </a:cubicBezTo>
                <a:cubicBezTo>
                  <a:pt x="123" y="53"/>
                  <a:pt x="126" y="50"/>
                  <a:pt x="127" y="47"/>
                </a:cubicBezTo>
                <a:cubicBezTo>
                  <a:pt x="128" y="45"/>
                  <a:pt x="133" y="31"/>
                  <a:pt x="125" y="18"/>
                </a:cubicBezTo>
                <a:cubicBezTo>
                  <a:pt x="119" y="8"/>
                  <a:pt x="108" y="4"/>
                  <a:pt x="102" y="3"/>
                </a:cubicBezTo>
                <a:cubicBezTo>
                  <a:pt x="93" y="2"/>
                  <a:pt x="85" y="6"/>
                  <a:pt x="84" y="8"/>
                </a:cubicBezTo>
                <a:cubicBezTo>
                  <a:pt x="84" y="8"/>
                  <a:pt x="84" y="8"/>
                  <a:pt x="84" y="8"/>
                </a:cubicBezTo>
                <a:cubicBezTo>
                  <a:pt x="84" y="9"/>
                  <a:pt x="80" y="11"/>
                  <a:pt x="78" y="13"/>
                </a:cubicBezTo>
                <a:cubicBezTo>
                  <a:pt x="75" y="17"/>
                  <a:pt x="74" y="21"/>
                  <a:pt x="73" y="22"/>
                </a:cubicBezTo>
                <a:cubicBezTo>
                  <a:pt x="70" y="33"/>
                  <a:pt x="75" y="45"/>
                  <a:pt x="76" y="47"/>
                </a:cubicBezTo>
                <a:cubicBezTo>
                  <a:pt x="75" y="45"/>
                  <a:pt x="74" y="41"/>
                  <a:pt x="73" y="37"/>
                </a:cubicBezTo>
                <a:cubicBezTo>
                  <a:pt x="72" y="36"/>
                  <a:pt x="72" y="35"/>
                  <a:pt x="72" y="35"/>
                </a:cubicBezTo>
                <a:cubicBezTo>
                  <a:pt x="72" y="35"/>
                  <a:pt x="72" y="35"/>
                  <a:pt x="72" y="35"/>
                </a:cubicBezTo>
                <a:cubicBezTo>
                  <a:pt x="72" y="34"/>
                  <a:pt x="70" y="27"/>
                  <a:pt x="65" y="10"/>
                </a:cubicBezTo>
                <a:cubicBezTo>
                  <a:pt x="64" y="9"/>
                  <a:pt x="62" y="3"/>
                  <a:pt x="56" y="1"/>
                </a:cubicBezTo>
                <a:cubicBezTo>
                  <a:pt x="55" y="1"/>
                  <a:pt x="52" y="0"/>
                  <a:pt x="49" y="2"/>
                </a:cubicBezTo>
                <a:cubicBezTo>
                  <a:pt x="46" y="3"/>
                  <a:pt x="44" y="5"/>
                  <a:pt x="43" y="7"/>
                </a:cubicBezTo>
                <a:cubicBezTo>
                  <a:pt x="41" y="11"/>
                  <a:pt x="41" y="16"/>
                  <a:pt x="41" y="18"/>
                </a:cubicBezTo>
                <a:cubicBezTo>
                  <a:pt x="46" y="31"/>
                  <a:pt x="50" y="45"/>
                  <a:pt x="55" y="58"/>
                </a:cubicBezTo>
                <a:cubicBezTo>
                  <a:pt x="55" y="60"/>
                  <a:pt x="55" y="61"/>
                  <a:pt x="55" y="63"/>
                </a:cubicBezTo>
                <a:cubicBezTo>
                  <a:pt x="53" y="74"/>
                  <a:pt x="48" y="82"/>
                  <a:pt x="45" y="86"/>
                </a:cubicBezTo>
                <a:cubicBezTo>
                  <a:pt x="31" y="102"/>
                  <a:pt x="17" y="117"/>
                  <a:pt x="4" y="133"/>
                </a:cubicBezTo>
                <a:cubicBezTo>
                  <a:pt x="3" y="134"/>
                  <a:pt x="0" y="137"/>
                  <a:pt x="1" y="142"/>
                </a:cubicBezTo>
                <a:cubicBezTo>
                  <a:pt x="2" y="145"/>
                  <a:pt x="3" y="146"/>
                  <a:pt x="3" y="146"/>
                </a:cubicBezTo>
                <a:cubicBezTo>
                  <a:pt x="3" y="146"/>
                  <a:pt x="5" y="149"/>
                  <a:pt x="8" y="150"/>
                </a:cubicBezTo>
                <a:cubicBezTo>
                  <a:pt x="10" y="151"/>
                  <a:pt x="15" y="152"/>
                  <a:pt x="29" y="141"/>
                </a:cubicBezTo>
                <a:cubicBezTo>
                  <a:pt x="37" y="134"/>
                  <a:pt x="45" y="128"/>
                  <a:pt x="53" y="122"/>
                </a:cubicBezTo>
                <a:cubicBezTo>
                  <a:pt x="54" y="121"/>
                  <a:pt x="56" y="119"/>
                  <a:pt x="57" y="120"/>
                </a:cubicBezTo>
                <a:cubicBezTo>
                  <a:pt x="59" y="121"/>
                  <a:pt x="59" y="125"/>
                  <a:pt x="59" y="127"/>
                </a:cubicBezTo>
                <a:cubicBezTo>
                  <a:pt x="59" y="139"/>
                  <a:pt x="56" y="155"/>
                  <a:pt x="55" y="169"/>
                </a:cubicBezTo>
                <a:cubicBezTo>
                  <a:pt x="55" y="172"/>
                  <a:pt x="56" y="178"/>
                  <a:pt x="59" y="181"/>
                </a:cubicBezTo>
                <a:cubicBezTo>
                  <a:pt x="60" y="182"/>
                  <a:pt x="62" y="184"/>
                  <a:pt x="65" y="184"/>
                </a:cubicBezTo>
                <a:cubicBezTo>
                  <a:pt x="68" y="184"/>
                  <a:pt x="70" y="183"/>
                  <a:pt x="71" y="183"/>
                </a:cubicBezTo>
                <a:cubicBezTo>
                  <a:pt x="77" y="179"/>
                  <a:pt x="78" y="171"/>
                  <a:pt x="79" y="169"/>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24" name="Freeform 22"/>
          <p:cNvSpPr/>
          <p:nvPr>
            <p:custDataLst>
              <p:tags r:id="rId20"/>
            </p:custDataLst>
          </p:nvPr>
        </p:nvSpPr>
        <p:spPr bwMode="auto">
          <a:xfrm>
            <a:off x="7966888" y="1749649"/>
            <a:ext cx="246280" cy="281462"/>
          </a:xfrm>
          <a:custGeom>
            <a:avLst/>
            <a:gdLst>
              <a:gd name="T0" fmla="*/ 65 w 133"/>
              <a:gd name="T1" fmla="*/ 141 h 153"/>
              <a:gd name="T2" fmla="*/ 75 w 133"/>
              <a:gd name="T3" fmla="*/ 94 h 153"/>
              <a:gd name="T4" fmla="*/ 86 w 133"/>
              <a:gd name="T5" fmla="*/ 76 h 153"/>
              <a:gd name="T6" fmla="*/ 90 w 133"/>
              <a:gd name="T7" fmla="*/ 73 h 153"/>
              <a:gd name="T8" fmla="*/ 100 w 133"/>
              <a:gd name="T9" fmla="*/ 70 h 153"/>
              <a:gd name="T10" fmla="*/ 120 w 133"/>
              <a:gd name="T11" fmla="*/ 64 h 153"/>
              <a:gd name="T12" fmla="*/ 131 w 133"/>
              <a:gd name="T13" fmla="*/ 59 h 153"/>
              <a:gd name="T14" fmla="*/ 133 w 133"/>
              <a:gd name="T15" fmla="*/ 54 h 153"/>
              <a:gd name="T16" fmla="*/ 129 w 133"/>
              <a:gd name="T17" fmla="*/ 46 h 153"/>
              <a:gd name="T18" fmla="*/ 122 w 133"/>
              <a:gd name="T19" fmla="*/ 44 h 153"/>
              <a:gd name="T20" fmla="*/ 111 w 133"/>
              <a:gd name="T21" fmla="*/ 47 h 153"/>
              <a:gd name="T22" fmla="*/ 101 w 133"/>
              <a:gd name="T23" fmla="*/ 49 h 153"/>
              <a:gd name="T24" fmla="*/ 98 w 133"/>
              <a:gd name="T25" fmla="*/ 50 h 153"/>
              <a:gd name="T26" fmla="*/ 92 w 133"/>
              <a:gd name="T27" fmla="*/ 52 h 153"/>
              <a:gd name="T28" fmla="*/ 86 w 133"/>
              <a:gd name="T29" fmla="*/ 53 h 153"/>
              <a:gd name="T30" fmla="*/ 94 w 133"/>
              <a:gd name="T31" fmla="*/ 50 h 153"/>
              <a:gd name="T32" fmla="*/ 101 w 133"/>
              <a:gd name="T33" fmla="*/ 45 h 153"/>
              <a:gd name="T34" fmla="*/ 102 w 133"/>
              <a:gd name="T35" fmla="*/ 44 h 153"/>
              <a:gd name="T36" fmla="*/ 105 w 133"/>
              <a:gd name="T37" fmla="*/ 39 h 153"/>
              <a:gd name="T38" fmla="*/ 104 w 133"/>
              <a:gd name="T39" fmla="*/ 15 h 153"/>
              <a:gd name="T40" fmla="*/ 84 w 133"/>
              <a:gd name="T41" fmla="*/ 3 h 153"/>
              <a:gd name="T42" fmla="*/ 69 w 133"/>
              <a:gd name="T43" fmla="*/ 7 h 153"/>
              <a:gd name="T44" fmla="*/ 69 w 133"/>
              <a:gd name="T45" fmla="*/ 7 h 153"/>
              <a:gd name="T46" fmla="*/ 64 w 133"/>
              <a:gd name="T47" fmla="*/ 11 h 153"/>
              <a:gd name="T48" fmla="*/ 60 w 133"/>
              <a:gd name="T49" fmla="*/ 18 h 153"/>
              <a:gd name="T50" fmla="*/ 63 w 133"/>
              <a:gd name="T51" fmla="*/ 39 h 153"/>
              <a:gd name="T52" fmla="*/ 60 w 133"/>
              <a:gd name="T53" fmla="*/ 30 h 153"/>
              <a:gd name="T54" fmla="*/ 60 w 133"/>
              <a:gd name="T55" fmla="*/ 29 h 153"/>
              <a:gd name="T56" fmla="*/ 60 w 133"/>
              <a:gd name="T57" fmla="*/ 29 h 153"/>
              <a:gd name="T58" fmla="*/ 53 w 133"/>
              <a:gd name="T59" fmla="*/ 8 h 153"/>
              <a:gd name="T60" fmla="*/ 46 w 133"/>
              <a:gd name="T61" fmla="*/ 1 h 153"/>
              <a:gd name="T62" fmla="*/ 41 w 133"/>
              <a:gd name="T63" fmla="*/ 1 h 153"/>
              <a:gd name="T64" fmla="*/ 36 w 133"/>
              <a:gd name="T65" fmla="*/ 5 h 153"/>
              <a:gd name="T66" fmla="*/ 34 w 133"/>
              <a:gd name="T67" fmla="*/ 15 h 153"/>
              <a:gd name="T68" fmla="*/ 45 w 133"/>
              <a:gd name="T69" fmla="*/ 48 h 153"/>
              <a:gd name="T70" fmla="*/ 45 w 133"/>
              <a:gd name="T71" fmla="*/ 52 h 153"/>
              <a:gd name="T72" fmla="*/ 37 w 133"/>
              <a:gd name="T73" fmla="*/ 72 h 153"/>
              <a:gd name="T74" fmla="*/ 3 w 133"/>
              <a:gd name="T75" fmla="*/ 110 h 153"/>
              <a:gd name="T76" fmla="*/ 1 w 133"/>
              <a:gd name="T77" fmla="*/ 118 h 153"/>
              <a:gd name="T78" fmla="*/ 2 w 133"/>
              <a:gd name="T79" fmla="*/ 122 h 153"/>
              <a:gd name="T80" fmla="*/ 7 w 133"/>
              <a:gd name="T81" fmla="*/ 125 h 153"/>
              <a:gd name="T82" fmla="*/ 24 w 133"/>
              <a:gd name="T83" fmla="*/ 117 h 153"/>
              <a:gd name="T84" fmla="*/ 44 w 133"/>
              <a:gd name="T85" fmla="*/ 101 h 153"/>
              <a:gd name="T86" fmla="*/ 47 w 133"/>
              <a:gd name="T87" fmla="*/ 100 h 153"/>
              <a:gd name="T88" fmla="*/ 49 w 133"/>
              <a:gd name="T89" fmla="*/ 105 h 153"/>
              <a:gd name="T90" fmla="*/ 46 w 133"/>
              <a:gd name="T91" fmla="*/ 140 h 153"/>
              <a:gd name="T92" fmla="*/ 49 w 133"/>
              <a:gd name="T93" fmla="*/ 151 h 153"/>
              <a:gd name="T94" fmla="*/ 54 w 133"/>
              <a:gd name="T95" fmla="*/ 153 h 153"/>
              <a:gd name="T96" fmla="*/ 58 w 133"/>
              <a:gd name="T97" fmla="*/ 152 h 153"/>
              <a:gd name="T98" fmla="*/ 65 w 133"/>
              <a:gd name="T9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3" h="153">
                <a:moveTo>
                  <a:pt x="65" y="141"/>
                </a:moveTo>
                <a:cubicBezTo>
                  <a:pt x="68" y="125"/>
                  <a:pt x="72" y="110"/>
                  <a:pt x="75" y="94"/>
                </a:cubicBezTo>
                <a:cubicBezTo>
                  <a:pt x="77" y="89"/>
                  <a:pt x="80" y="82"/>
                  <a:pt x="86" y="76"/>
                </a:cubicBezTo>
                <a:cubicBezTo>
                  <a:pt x="88" y="75"/>
                  <a:pt x="89" y="74"/>
                  <a:pt x="90" y="73"/>
                </a:cubicBezTo>
                <a:cubicBezTo>
                  <a:pt x="92" y="72"/>
                  <a:pt x="95" y="71"/>
                  <a:pt x="100" y="70"/>
                </a:cubicBezTo>
                <a:cubicBezTo>
                  <a:pt x="110" y="67"/>
                  <a:pt x="120" y="64"/>
                  <a:pt x="120" y="64"/>
                </a:cubicBezTo>
                <a:cubicBezTo>
                  <a:pt x="125" y="63"/>
                  <a:pt x="129" y="62"/>
                  <a:pt x="131" y="59"/>
                </a:cubicBezTo>
                <a:cubicBezTo>
                  <a:pt x="131" y="58"/>
                  <a:pt x="132" y="56"/>
                  <a:pt x="133" y="54"/>
                </a:cubicBezTo>
                <a:cubicBezTo>
                  <a:pt x="133" y="54"/>
                  <a:pt x="133" y="49"/>
                  <a:pt x="129" y="46"/>
                </a:cubicBezTo>
                <a:cubicBezTo>
                  <a:pt x="126" y="43"/>
                  <a:pt x="122" y="44"/>
                  <a:pt x="122" y="44"/>
                </a:cubicBezTo>
                <a:cubicBezTo>
                  <a:pt x="118" y="45"/>
                  <a:pt x="114" y="46"/>
                  <a:pt x="111" y="47"/>
                </a:cubicBezTo>
                <a:cubicBezTo>
                  <a:pt x="108" y="48"/>
                  <a:pt x="105" y="49"/>
                  <a:pt x="101" y="49"/>
                </a:cubicBezTo>
                <a:cubicBezTo>
                  <a:pt x="101" y="50"/>
                  <a:pt x="99" y="50"/>
                  <a:pt x="98" y="50"/>
                </a:cubicBezTo>
                <a:cubicBezTo>
                  <a:pt x="96" y="51"/>
                  <a:pt x="94" y="51"/>
                  <a:pt x="92" y="52"/>
                </a:cubicBezTo>
                <a:cubicBezTo>
                  <a:pt x="90" y="52"/>
                  <a:pt x="86" y="53"/>
                  <a:pt x="86" y="53"/>
                </a:cubicBezTo>
                <a:cubicBezTo>
                  <a:pt x="85" y="53"/>
                  <a:pt x="88" y="52"/>
                  <a:pt x="94" y="50"/>
                </a:cubicBezTo>
                <a:cubicBezTo>
                  <a:pt x="97" y="48"/>
                  <a:pt x="99" y="47"/>
                  <a:pt x="101" y="45"/>
                </a:cubicBezTo>
                <a:cubicBezTo>
                  <a:pt x="102" y="45"/>
                  <a:pt x="102" y="44"/>
                  <a:pt x="102" y="44"/>
                </a:cubicBezTo>
                <a:cubicBezTo>
                  <a:pt x="102" y="44"/>
                  <a:pt x="104" y="42"/>
                  <a:pt x="105" y="39"/>
                </a:cubicBezTo>
                <a:cubicBezTo>
                  <a:pt x="106" y="37"/>
                  <a:pt x="111" y="26"/>
                  <a:pt x="104" y="15"/>
                </a:cubicBezTo>
                <a:cubicBezTo>
                  <a:pt x="99" y="6"/>
                  <a:pt x="90" y="3"/>
                  <a:pt x="84" y="3"/>
                </a:cubicBezTo>
                <a:cubicBezTo>
                  <a:pt x="77" y="2"/>
                  <a:pt x="70" y="5"/>
                  <a:pt x="69" y="7"/>
                </a:cubicBezTo>
                <a:cubicBezTo>
                  <a:pt x="69" y="7"/>
                  <a:pt x="69" y="7"/>
                  <a:pt x="69" y="7"/>
                </a:cubicBezTo>
                <a:cubicBezTo>
                  <a:pt x="69" y="7"/>
                  <a:pt x="66" y="9"/>
                  <a:pt x="64" y="11"/>
                </a:cubicBezTo>
                <a:cubicBezTo>
                  <a:pt x="62" y="14"/>
                  <a:pt x="61" y="17"/>
                  <a:pt x="60" y="18"/>
                </a:cubicBezTo>
                <a:cubicBezTo>
                  <a:pt x="58" y="27"/>
                  <a:pt x="62" y="38"/>
                  <a:pt x="63" y="39"/>
                </a:cubicBezTo>
                <a:cubicBezTo>
                  <a:pt x="62" y="37"/>
                  <a:pt x="61" y="34"/>
                  <a:pt x="60" y="30"/>
                </a:cubicBezTo>
                <a:cubicBezTo>
                  <a:pt x="60" y="30"/>
                  <a:pt x="60" y="29"/>
                  <a:pt x="60" y="29"/>
                </a:cubicBezTo>
                <a:cubicBezTo>
                  <a:pt x="60" y="29"/>
                  <a:pt x="60" y="29"/>
                  <a:pt x="60" y="29"/>
                </a:cubicBezTo>
                <a:cubicBezTo>
                  <a:pt x="60" y="28"/>
                  <a:pt x="58" y="22"/>
                  <a:pt x="53" y="8"/>
                </a:cubicBezTo>
                <a:cubicBezTo>
                  <a:pt x="53" y="7"/>
                  <a:pt x="51" y="2"/>
                  <a:pt x="46" y="1"/>
                </a:cubicBezTo>
                <a:cubicBezTo>
                  <a:pt x="46" y="1"/>
                  <a:pt x="43" y="0"/>
                  <a:pt x="41" y="1"/>
                </a:cubicBezTo>
                <a:cubicBezTo>
                  <a:pt x="38" y="2"/>
                  <a:pt x="36" y="4"/>
                  <a:pt x="36" y="5"/>
                </a:cubicBezTo>
                <a:cubicBezTo>
                  <a:pt x="33" y="9"/>
                  <a:pt x="34" y="13"/>
                  <a:pt x="34" y="15"/>
                </a:cubicBezTo>
                <a:cubicBezTo>
                  <a:pt x="38" y="26"/>
                  <a:pt x="42" y="37"/>
                  <a:pt x="45" y="48"/>
                </a:cubicBezTo>
                <a:cubicBezTo>
                  <a:pt x="45" y="49"/>
                  <a:pt x="45" y="51"/>
                  <a:pt x="45" y="52"/>
                </a:cubicBezTo>
                <a:cubicBezTo>
                  <a:pt x="44" y="61"/>
                  <a:pt x="39" y="68"/>
                  <a:pt x="37" y="72"/>
                </a:cubicBezTo>
                <a:cubicBezTo>
                  <a:pt x="25" y="84"/>
                  <a:pt x="14" y="97"/>
                  <a:pt x="3" y="110"/>
                </a:cubicBezTo>
                <a:cubicBezTo>
                  <a:pt x="2" y="111"/>
                  <a:pt x="0" y="114"/>
                  <a:pt x="1" y="118"/>
                </a:cubicBezTo>
                <a:cubicBezTo>
                  <a:pt x="1" y="120"/>
                  <a:pt x="2" y="121"/>
                  <a:pt x="2" y="122"/>
                </a:cubicBezTo>
                <a:cubicBezTo>
                  <a:pt x="2" y="122"/>
                  <a:pt x="4" y="124"/>
                  <a:pt x="7" y="125"/>
                </a:cubicBezTo>
                <a:cubicBezTo>
                  <a:pt x="8" y="125"/>
                  <a:pt x="12" y="127"/>
                  <a:pt x="24" y="117"/>
                </a:cubicBezTo>
                <a:cubicBezTo>
                  <a:pt x="30" y="112"/>
                  <a:pt x="37" y="107"/>
                  <a:pt x="44" y="101"/>
                </a:cubicBezTo>
                <a:cubicBezTo>
                  <a:pt x="44" y="101"/>
                  <a:pt x="46" y="99"/>
                  <a:pt x="47" y="100"/>
                </a:cubicBezTo>
                <a:cubicBezTo>
                  <a:pt x="49" y="100"/>
                  <a:pt x="49" y="104"/>
                  <a:pt x="49" y="105"/>
                </a:cubicBezTo>
                <a:cubicBezTo>
                  <a:pt x="49" y="116"/>
                  <a:pt x="46" y="128"/>
                  <a:pt x="46" y="140"/>
                </a:cubicBezTo>
                <a:cubicBezTo>
                  <a:pt x="46" y="143"/>
                  <a:pt x="46" y="148"/>
                  <a:pt x="49" y="151"/>
                </a:cubicBezTo>
                <a:cubicBezTo>
                  <a:pt x="49" y="151"/>
                  <a:pt x="51" y="153"/>
                  <a:pt x="54" y="153"/>
                </a:cubicBezTo>
                <a:cubicBezTo>
                  <a:pt x="56" y="153"/>
                  <a:pt x="58" y="152"/>
                  <a:pt x="58" y="152"/>
                </a:cubicBezTo>
                <a:cubicBezTo>
                  <a:pt x="64" y="149"/>
                  <a:pt x="65" y="142"/>
                  <a:pt x="65" y="141"/>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25" name="Freeform 23"/>
          <p:cNvSpPr/>
          <p:nvPr>
            <p:custDataLst>
              <p:tags r:id="rId21"/>
            </p:custDataLst>
          </p:nvPr>
        </p:nvSpPr>
        <p:spPr bwMode="auto">
          <a:xfrm>
            <a:off x="7966888" y="1749649"/>
            <a:ext cx="246280" cy="281462"/>
          </a:xfrm>
          <a:custGeom>
            <a:avLst/>
            <a:gdLst>
              <a:gd name="T0" fmla="*/ 65 w 133"/>
              <a:gd name="T1" fmla="*/ 141 h 153"/>
              <a:gd name="T2" fmla="*/ 75 w 133"/>
              <a:gd name="T3" fmla="*/ 94 h 153"/>
              <a:gd name="T4" fmla="*/ 86 w 133"/>
              <a:gd name="T5" fmla="*/ 76 h 153"/>
              <a:gd name="T6" fmla="*/ 90 w 133"/>
              <a:gd name="T7" fmla="*/ 73 h 153"/>
              <a:gd name="T8" fmla="*/ 100 w 133"/>
              <a:gd name="T9" fmla="*/ 70 h 153"/>
              <a:gd name="T10" fmla="*/ 120 w 133"/>
              <a:gd name="T11" fmla="*/ 64 h 153"/>
              <a:gd name="T12" fmla="*/ 131 w 133"/>
              <a:gd name="T13" fmla="*/ 59 h 153"/>
              <a:gd name="T14" fmla="*/ 133 w 133"/>
              <a:gd name="T15" fmla="*/ 54 h 153"/>
              <a:gd name="T16" fmla="*/ 129 w 133"/>
              <a:gd name="T17" fmla="*/ 46 h 153"/>
              <a:gd name="T18" fmla="*/ 122 w 133"/>
              <a:gd name="T19" fmla="*/ 44 h 153"/>
              <a:gd name="T20" fmla="*/ 111 w 133"/>
              <a:gd name="T21" fmla="*/ 47 h 153"/>
              <a:gd name="T22" fmla="*/ 101 w 133"/>
              <a:gd name="T23" fmla="*/ 49 h 153"/>
              <a:gd name="T24" fmla="*/ 98 w 133"/>
              <a:gd name="T25" fmla="*/ 50 h 153"/>
              <a:gd name="T26" fmla="*/ 92 w 133"/>
              <a:gd name="T27" fmla="*/ 52 h 153"/>
              <a:gd name="T28" fmla="*/ 86 w 133"/>
              <a:gd name="T29" fmla="*/ 53 h 153"/>
              <a:gd name="T30" fmla="*/ 94 w 133"/>
              <a:gd name="T31" fmla="*/ 50 h 153"/>
              <a:gd name="T32" fmla="*/ 101 w 133"/>
              <a:gd name="T33" fmla="*/ 45 h 153"/>
              <a:gd name="T34" fmla="*/ 102 w 133"/>
              <a:gd name="T35" fmla="*/ 44 h 153"/>
              <a:gd name="T36" fmla="*/ 105 w 133"/>
              <a:gd name="T37" fmla="*/ 39 h 153"/>
              <a:gd name="T38" fmla="*/ 104 w 133"/>
              <a:gd name="T39" fmla="*/ 15 h 153"/>
              <a:gd name="T40" fmla="*/ 84 w 133"/>
              <a:gd name="T41" fmla="*/ 3 h 153"/>
              <a:gd name="T42" fmla="*/ 69 w 133"/>
              <a:gd name="T43" fmla="*/ 7 h 153"/>
              <a:gd name="T44" fmla="*/ 69 w 133"/>
              <a:gd name="T45" fmla="*/ 7 h 153"/>
              <a:gd name="T46" fmla="*/ 64 w 133"/>
              <a:gd name="T47" fmla="*/ 11 h 153"/>
              <a:gd name="T48" fmla="*/ 60 w 133"/>
              <a:gd name="T49" fmla="*/ 18 h 153"/>
              <a:gd name="T50" fmla="*/ 63 w 133"/>
              <a:gd name="T51" fmla="*/ 39 h 153"/>
              <a:gd name="T52" fmla="*/ 60 w 133"/>
              <a:gd name="T53" fmla="*/ 30 h 153"/>
              <a:gd name="T54" fmla="*/ 60 w 133"/>
              <a:gd name="T55" fmla="*/ 29 h 153"/>
              <a:gd name="T56" fmla="*/ 60 w 133"/>
              <a:gd name="T57" fmla="*/ 29 h 153"/>
              <a:gd name="T58" fmla="*/ 53 w 133"/>
              <a:gd name="T59" fmla="*/ 8 h 153"/>
              <a:gd name="T60" fmla="*/ 46 w 133"/>
              <a:gd name="T61" fmla="*/ 1 h 153"/>
              <a:gd name="T62" fmla="*/ 41 w 133"/>
              <a:gd name="T63" fmla="*/ 1 h 153"/>
              <a:gd name="T64" fmla="*/ 36 w 133"/>
              <a:gd name="T65" fmla="*/ 5 h 153"/>
              <a:gd name="T66" fmla="*/ 34 w 133"/>
              <a:gd name="T67" fmla="*/ 15 h 153"/>
              <a:gd name="T68" fmla="*/ 45 w 133"/>
              <a:gd name="T69" fmla="*/ 48 h 153"/>
              <a:gd name="T70" fmla="*/ 45 w 133"/>
              <a:gd name="T71" fmla="*/ 52 h 153"/>
              <a:gd name="T72" fmla="*/ 37 w 133"/>
              <a:gd name="T73" fmla="*/ 72 h 153"/>
              <a:gd name="T74" fmla="*/ 3 w 133"/>
              <a:gd name="T75" fmla="*/ 110 h 153"/>
              <a:gd name="T76" fmla="*/ 1 w 133"/>
              <a:gd name="T77" fmla="*/ 118 h 153"/>
              <a:gd name="T78" fmla="*/ 2 w 133"/>
              <a:gd name="T79" fmla="*/ 122 h 153"/>
              <a:gd name="T80" fmla="*/ 7 w 133"/>
              <a:gd name="T81" fmla="*/ 125 h 153"/>
              <a:gd name="T82" fmla="*/ 24 w 133"/>
              <a:gd name="T83" fmla="*/ 117 h 153"/>
              <a:gd name="T84" fmla="*/ 44 w 133"/>
              <a:gd name="T85" fmla="*/ 101 h 153"/>
              <a:gd name="T86" fmla="*/ 47 w 133"/>
              <a:gd name="T87" fmla="*/ 100 h 153"/>
              <a:gd name="T88" fmla="*/ 49 w 133"/>
              <a:gd name="T89" fmla="*/ 105 h 153"/>
              <a:gd name="T90" fmla="*/ 46 w 133"/>
              <a:gd name="T91" fmla="*/ 140 h 153"/>
              <a:gd name="T92" fmla="*/ 49 w 133"/>
              <a:gd name="T93" fmla="*/ 151 h 153"/>
              <a:gd name="T94" fmla="*/ 54 w 133"/>
              <a:gd name="T95" fmla="*/ 153 h 153"/>
              <a:gd name="T96" fmla="*/ 58 w 133"/>
              <a:gd name="T97" fmla="*/ 152 h 153"/>
              <a:gd name="T98" fmla="*/ 65 w 133"/>
              <a:gd name="T9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3" h="153">
                <a:moveTo>
                  <a:pt x="65" y="141"/>
                </a:moveTo>
                <a:cubicBezTo>
                  <a:pt x="68" y="125"/>
                  <a:pt x="72" y="110"/>
                  <a:pt x="75" y="94"/>
                </a:cubicBezTo>
                <a:cubicBezTo>
                  <a:pt x="77" y="89"/>
                  <a:pt x="80" y="82"/>
                  <a:pt x="86" y="76"/>
                </a:cubicBezTo>
                <a:cubicBezTo>
                  <a:pt x="88" y="75"/>
                  <a:pt x="89" y="74"/>
                  <a:pt x="90" y="73"/>
                </a:cubicBezTo>
                <a:cubicBezTo>
                  <a:pt x="92" y="72"/>
                  <a:pt x="95" y="71"/>
                  <a:pt x="100" y="70"/>
                </a:cubicBezTo>
                <a:cubicBezTo>
                  <a:pt x="110" y="67"/>
                  <a:pt x="120" y="64"/>
                  <a:pt x="120" y="64"/>
                </a:cubicBezTo>
                <a:cubicBezTo>
                  <a:pt x="125" y="63"/>
                  <a:pt x="129" y="62"/>
                  <a:pt x="131" y="59"/>
                </a:cubicBezTo>
                <a:cubicBezTo>
                  <a:pt x="131" y="58"/>
                  <a:pt x="132" y="56"/>
                  <a:pt x="133" y="54"/>
                </a:cubicBezTo>
                <a:cubicBezTo>
                  <a:pt x="133" y="54"/>
                  <a:pt x="133" y="49"/>
                  <a:pt x="129" y="46"/>
                </a:cubicBezTo>
                <a:cubicBezTo>
                  <a:pt x="126" y="43"/>
                  <a:pt x="122" y="44"/>
                  <a:pt x="122" y="44"/>
                </a:cubicBezTo>
                <a:cubicBezTo>
                  <a:pt x="118" y="45"/>
                  <a:pt x="114" y="46"/>
                  <a:pt x="111" y="47"/>
                </a:cubicBezTo>
                <a:cubicBezTo>
                  <a:pt x="108" y="48"/>
                  <a:pt x="105" y="49"/>
                  <a:pt x="101" y="49"/>
                </a:cubicBezTo>
                <a:cubicBezTo>
                  <a:pt x="101" y="50"/>
                  <a:pt x="99" y="50"/>
                  <a:pt x="98" y="50"/>
                </a:cubicBezTo>
                <a:cubicBezTo>
                  <a:pt x="96" y="51"/>
                  <a:pt x="94" y="51"/>
                  <a:pt x="92" y="52"/>
                </a:cubicBezTo>
                <a:cubicBezTo>
                  <a:pt x="90" y="52"/>
                  <a:pt x="86" y="53"/>
                  <a:pt x="86" y="53"/>
                </a:cubicBezTo>
                <a:cubicBezTo>
                  <a:pt x="85" y="53"/>
                  <a:pt x="88" y="52"/>
                  <a:pt x="94" y="50"/>
                </a:cubicBezTo>
                <a:cubicBezTo>
                  <a:pt x="97" y="48"/>
                  <a:pt x="99" y="47"/>
                  <a:pt x="101" y="45"/>
                </a:cubicBezTo>
                <a:cubicBezTo>
                  <a:pt x="102" y="45"/>
                  <a:pt x="102" y="44"/>
                  <a:pt x="102" y="44"/>
                </a:cubicBezTo>
                <a:cubicBezTo>
                  <a:pt x="102" y="44"/>
                  <a:pt x="104" y="42"/>
                  <a:pt x="105" y="39"/>
                </a:cubicBezTo>
                <a:cubicBezTo>
                  <a:pt x="106" y="37"/>
                  <a:pt x="111" y="26"/>
                  <a:pt x="104" y="15"/>
                </a:cubicBezTo>
                <a:cubicBezTo>
                  <a:pt x="99" y="6"/>
                  <a:pt x="90" y="3"/>
                  <a:pt x="84" y="3"/>
                </a:cubicBezTo>
                <a:cubicBezTo>
                  <a:pt x="77" y="2"/>
                  <a:pt x="70" y="5"/>
                  <a:pt x="69" y="7"/>
                </a:cubicBezTo>
                <a:cubicBezTo>
                  <a:pt x="69" y="7"/>
                  <a:pt x="69" y="7"/>
                  <a:pt x="69" y="7"/>
                </a:cubicBezTo>
                <a:cubicBezTo>
                  <a:pt x="69" y="7"/>
                  <a:pt x="66" y="9"/>
                  <a:pt x="64" y="11"/>
                </a:cubicBezTo>
                <a:cubicBezTo>
                  <a:pt x="62" y="14"/>
                  <a:pt x="61" y="17"/>
                  <a:pt x="60" y="18"/>
                </a:cubicBezTo>
                <a:cubicBezTo>
                  <a:pt x="58" y="27"/>
                  <a:pt x="62" y="38"/>
                  <a:pt x="63" y="39"/>
                </a:cubicBezTo>
                <a:cubicBezTo>
                  <a:pt x="62" y="37"/>
                  <a:pt x="61" y="34"/>
                  <a:pt x="60" y="30"/>
                </a:cubicBezTo>
                <a:cubicBezTo>
                  <a:pt x="60" y="30"/>
                  <a:pt x="60" y="29"/>
                  <a:pt x="60" y="29"/>
                </a:cubicBezTo>
                <a:cubicBezTo>
                  <a:pt x="60" y="29"/>
                  <a:pt x="60" y="29"/>
                  <a:pt x="60" y="29"/>
                </a:cubicBezTo>
                <a:cubicBezTo>
                  <a:pt x="60" y="28"/>
                  <a:pt x="58" y="22"/>
                  <a:pt x="53" y="8"/>
                </a:cubicBezTo>
                <a:cubicBezTo>
                  <a:pt x="53" y="7"/>
                  <a:pt x="51" y="2"/>
                  <a:pt x="46" y="1"/>
                </a:cubicBezTo>
                <a:cubicBezTo>
                  <a:pt x="46" y="1"/>
                  <a:pt x="43" y="0"/>
                  <a:pt x="41" y="1"/>
                </a:cubicBezTo>
                <a:cubicBezTo>
                  <a:pt x="38" y="2"/>
                  <a:pt x="36" y="4"/>
                  <a:pt x="36" y="5"/>
                </a:cubicBezTo>
                <a:cubicBezTo>
                  <a:pt x="33" y="9"/>
                  <a:pt x="34" y="13"/>
                  <a:pt x="34" y="15"/>
                </a:cubicBezTo>
                <a:cubicBezTo>
                  <a:pt x="38" y="26"/>
                  <a:pt x="42" y="37"/>
                  <a:pt x="45" y="48"/>
                </a:cubicBezTo>
                <a:cubicBezTo>
                  <a:pt x="45" y="49"/>
                  <a:pt x="45" y="51"/>
                  <a:pt x="45" y="52"/>
                </a:cubicBezTo>
                <a:cubicBezTo>
                  <a:pt x="44" y="61"/>
                  <a:pt x="39" y="68"/>
                  <a:pt x="37" y="72"/>
                </a:cubicBezTo>
                <a:cubicBezTo>
                  <a:pt x="25" y="84"/>
                  <a:pt x="14" y="97"/>
                  <a:pt x="3" y="110"/>
                </a:cubicBezTo>
                <a:cubicBezTo>
                  <a:pt x="2" y="111"/>
                  <a:pt x="0" y="114"/>
                  <a:pt x="1" y="118"/>
                </a:cubicBezTo>
                <a:cubicBezTo>
                  <a:pt x="1" y="120"/>
                  <a:pt x="2" y="121"/>
                  <a:pt x="2" y="122"/>
                </a:cubicBezTo>
                <a:cubicBezTo>
                  <a:pt x="2" y="122"/>
                  <a:pt x="4" y="124"/>
                  <a:pt x="7" y="125"/>
                </a:cubicBezTo>
                <a:cubicBezTo>
                  <a:pt x="8" y="125"/>
                  <a:pt x="12" y="127"/>
                  <a:pt x="24" y="117"/>
                </a:cubicBezTo>
                <a:cubicBezTo>
                  <a:pt x="30" y="112"/>
                  <a:pt x="37" y="107"/>
                  <a:pt x="44" y="101"/>
                </a:cubicBezTo>
                <a:cubicBezTo>
                  <a:pt x="44" y="101"/>
                  <a:pt x="46" y="99"/>
                  <a:pt x="47" y="100"/>
                </a:cubicBezTo>
                <a:cubicBezTo>
                  <a:pt x="49" y="100"/>
                  <a:pt x="49" y="104"/>
                  <a:pt x="49" y="105"/>
                </a:cubicBezTo>
                <a:cubicBezTo>
                  <a:pt x="49" y="116"/>
                  <a:pt x="46" y="128"/>
                  <a:pt x="46" y="140"/>
                </a:cubicBezTo>
                <a:cubicBezTo>
                  <a:pt x="46" y="143"/>
                  <a:pt x="46" y="148"/>
                  <a:pt x="49" y="151"/>
                </a:cubicBezTo>
                <a:cubicBezTo>
                  <a:pt x="49" y="151"/>
                  <a:pt x="51" y="153"/>
                  <a:pt x="54" y="153"/>
                </a:cubicBezTo>
                <a:cubicBezTo>
                  <a:pt x="56" y="153"/>
                  <a:pt x="58" y="152"/>
                  <a:pt x="58" y="152"/>
                </a:cubicBezTo>
                <a:cubicBezTo>
                  <a:pt x="64" y="149"/>
                  <a:pt x="65" y="142"/>
                  <a:pt x="65" y="141"/>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26" name="Freeform 24"/>
          <p:cNvSpPr/>
          <p:nvPr>
            <p:custDataLst>
              <p:tags r:id="rId22"/>
            </p:custDataLst>
          </p:nvPr>
        </p:nvSpPr>
        <p:spPr bwMode="auto">
          <a:xfrm>
            <a:off x="8248350" y="1437913"/>
            <a:ext cx="211097" cy="242189"/>
          </a:xfrm>
          <a:custGeom>
            <a:avLst/>
            <a:gdLst>
              <a:gd name="T0" fmla="*/ 56 w 114"/>
              <a:gd name="T1" fmla="*/ 121 h 131"/>
              <a:gd name="T2" fmla="*/ 65 w 114"/>
              <a:gd name="T3" fmla="*/ 81 h 131"/>
              <a:gd name="T4" fmla="*/ 74 w 114"/>
              <a:gd name="T5" fmla="*/ 65 h 131"/>
              <a:gd name="T6" fmla="*/ 77 w 114"/>
              <a:gd name="T7" fmla="*/ 63 h 131"/>
              <a:gd name="T8" fmla="*/ 86 w 114"/>
              <a:gd name="T9" fmla="*/ 60 h 131"/>
              <a:gd name="T10" fmla="*/ 103 w 114"/>
              <a:gd name="T11" fmla="*/ 55 h 131"/>
              <a:gd name="T12" fmla="*/ 112 w 114"/>
              <a:gd name="T13" fmla="*/ 50 h 131"/>
              <a:gd name="T14" fmla="*/ 114 w 114"/>
              <a:gd name="T15" fmla="*/ 47 h 131"/>
              <a:gd name="T16" fmla="*/ 111 w 114"/>
              <a:gd name="T17" fmla="*/ 40 h 131"/>
              <a:gd name="T18" fmla="*/ 104 w 114"/>
              <a:gd name="T19" fmla="*/ 38 h 131"/>
              <a:gd name="T20" fmla="*/ 95 w 114"/>
              <a:gd name="T21" fmla="*/ 40 h 131"/>
              <a:gd name="T22" fmla="*/ 87 w 114"/>
              <a:gd name="T23" fmla="*/ 42 h 131"/>
              <a:gd name="T24" fmla="*/ 84 w 114"/>
              <a:gd name="T25" fmla="*/ 43 h 131"/>
              <a:gd name="T26" fmla="*/ 79 w 114"/>
              <a:gd name="T27" fmla="*/ 45 h 131"/>
              <a:gd name="T28" fmla="*/ 74 w 114"/>
              <a:gd name="T29" fmla="*/ 46 h 131"/>
              <a:gd name="T30" fmla="*/ 80 w 114"/>
              <a:gd name="T31" fmla="*/ 43 h 131"/>
              <a:gd name="T32" fmla="*/ 87 w 114"/>
              <a:gd name="T33" fmla="*/ 39 h 131"/>
              <a:gd name="T34" fmla="*/ 88 w 114"/>
              <a:gd name="T35" fmla="*/ 38 h 131"/>
              <a:gd name="T36" fmla="*/ 91 w 114"/>
              <a:gd name="T37" fmla="*/ 33 h 131"/>
              <a:gd name="T38" fmla="*/ 89 w 114"/>
              <a:gd name="T39" fmla="*/ 13 h 131"/>
              <a:gd name="T40" fmla="*/ 73 w 114"/>
              <a:gd name="T41" fmla="*/ 2 h 131"/>
              <a:gd name="T42" fmla="*/ 60 w 114"/>
              <a:gd name="T43" fmla="*/ 6 h 131"/>
              <a:gd name="T44" fmla="*/ 60 w 114"/>
              <a:gd name="T45" fmla="*/ 6 h 131"/>
              <a:gd name="T46" fmla="*/ 55 w 114"/>
              <a:gd name="T47" fmla="*/ 10 h 131"/>
              <a:gd name="T48" fmla="*/ 52 w 114"/>
              <a:gd name="T49" fmla="*/ 16 h 131"/>
              <a:gd name="T50" fmla="*/ 54 w 114"/>
              <a:gd name="T51" fmla="*/ 34 h 131"/>
              <a:gd name="T52" fmla="*/ 52 w 114"/>
              <a:gd name="T53" fmla="*/ 26 h 131"/>
              <a:gd name="T54" fmla="*/ 51 w 114"/>
              <a:gd name="T55" fmla="*/ 25 h 131"/>
              <a:gd name="T56" fmla="*/ 51 w 114"/>
              <a:gd name="T57" fmla="*/ 25 h 131"/>
              <a:gd name="T58" fmla="*/ 46 w 114"/>
              <a:gd name="T59" fmla="*/ 7 h 131"/>
              <a:gd name="T60" fmla="*/ 40 w 114"/>
              <a:gd name="T61" fmla="*/ 1 h 131"/>
              <a:gd name="T62" fmla="*/ 35 w 114"/>
              <a:gd name="T63" fmla="*/ 1 h 131"/>
              <a:gd name="T64" fmla="*/ 31 w 114"/>
              <a:gd name="T65" fmla="*/ 5 h 131"/>
              <a:gd name="T66" fmla="*/ 29 w 114"/>
              <a:gd name="T67" fmla="*/ 13 h 131"/>
              <a:gd name="T68" fmla="*/ 39 w 114"/>
              <a:gd name="T69" fmla="*/ 41 h 131"/>
              <a:gd name="T70" fmla="*/ 39 w 114"/>
              <a:gd name="T71" fmla="*/ 45 h 131"/>
              <a:gd name="T72" fmla="*/ 32 w 114"/>
              <a:gd name="T73" fmla="*/ 61 h 131"/>
              <a:gd name="T74" fmla="*/ 3 w 114"/>
              <a:gd name="T75" fmla="*/ 94 h 131"/>
              <a:gd name="T76" fmla="*/ 1 w 114"/>
              <a:gd name="T77" fmla="*/ 101 h 131"/>
              <a:gd name="T78" fmla="*/ 2 w 114"/>
              <a:gd name="T79" fmla="*/ 104 h 131"/>
              <a:gd name="T80" fmla="*/ 6 w 114"/>
              <a:gd name="T81" fmla="*/ 107 h 131"/>
              <a:gd name="T82" fmla="*/ 21 w 114"/>
              <a:gd name="T83" fmla="*/ 100 h 131"/>
              <a:gd name="T84" fmla="*/ 38 w 114"/>
              <a:gd name="T85" fmla="*/ 87 h 131"/>
              <a:gd name="T86" fmla="*/ 41 w 114"/>
              <a:gd name="T87" fmla="*/ 86 h 131"/>
              <a:gd name="T88" fmla="*/ 42 w 114"/>
              <a:gd name="T89" fmla="*/ 90 h 131"/>
              <a:gd name="T90" fmla="*/ 40 w 114"/>
              <a:gd name="T91" fmla="*/ 120 h 131"/>
              <a:gd name="T92" fmla="*/ 42 w 114"/>
              <a:gd name="T93" fmla="*/ 129 h 131"/>
              <a:gd name="T94" fmla="*/ 47 w 114"/>
              <a:gd name="T95" fmla="*/ 131 h 131"/>
              <a:gd name="T96" fmla="*/ 50 w 114"/>
              <a:gd name="T97" fmla="*/ 130 h 131"/>
              <a:gd name="T98" fmla="*/ 56 w 114"/>
              <a:gd name="T99"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4" h="131">
                <a:moveTo>
                  <a:pt x="56" y="121"/>
                </a:moveTo>
                <a:cubicBezTo>
                  <a:pt x="59" y="107"/>
                  <a:pt x="62" y="94"/>
                  <a:pt x="65" y="81"/>
                </a:cubicBezTo>
                <a:cubicBezTo>
                  <a:pt x="66" y="76"/>
                  <a:pt x="69" y="70"/>
                  <a:pt x="74" y="65"/>
                </a:cubicBezTo>
                <a:cubicBezTo>
                  <a:pt x="75" y="64"/>
                  <a:pt x="76" y="63"/>
                  <a:pt x="77" y="63"/>
                </a:cubicBezTo>
                <a:cubicBezTo>
                  <a:pt x="79" y="62"/>
                  <a:pt x="82" y="61"/>
                  <a:pt x="86" y="60"/>
                </a:cubicBezTo>
                <a:cubicBezTo>
                  <a:pt x="94" y="57"/>
                  <a:pt x="103" y="55"/>
                  <a:pt x="103" y="55"/>
                </a:cubicBezTo>
                <a:cubicBezTo>
                  <a:pt x="107" y="54"/>
                  <a:pt x="110" y="53"/>
                  <a:pt x="112" y="50"/>
                </a:cubicBezTo>
                <a:cubicBezTo>
                  <a:pt x="113" y="50"/>
                  <a:pt x="114" y="48"/>
                  <a:pt x="114" y="47"/>
                </a:cubicBezTo>
                <a:cubicBezTo>
                  <a:pt x="114" y="46"/>
                  <a:pt x="114" y="42"/>
                  <a:pt x="111" y="40"/>
                </a:cubicBezTo>
                <a:cubicBezTo>
                  <a:pt x="108" y="37"/>
                  <a:pt x="105" y="38"/>
                  <a:pt x="104" y="38"/>
                </a:cubicBezTo>
                <a:cubicBezTo>
                  <a:pt x="101" y="39"/>
                  <a:pt x="98" y="40"/>
                  <a:pt x="95" y="40"/>
                </a:cubicBezTo>
                <a:cubicBezTo>
                  <a:pt x="93" y="41"/>
                  <a:pt x="90" y="42"/>
                  <a:pt x="87" y="42"/>
                </a:cubicBezTo>
                <a:cubicBezTo>
                  <a:pt x="86" y="43"/>
                  <a:pt x="85" y="43"/>
                  <a:pt x="84" y="43"/>
                </a:cubicBezTo>
                <a:cubicBezTo>
                  <a:pt x="82" y="44"/>
                  <a:pt x="81" y="44"/>
                  <a:pt x="79" y="45"/>
                </a:cubicBezTo>
                <a:cubicBezTo>
                  <a:pt x="77" y="45"/>
                  <a:pt x="74" y="46"/>
                  <a:pt x="74" y="46"/>
                </a:cubicBezTo>
                <a:cubicBezTo>
                  <a:pt x="74" y="45"/>
                  <a:pt x="76" y="45"/>
                  <a:pt x="80" y="43"/>
                </a:cubicBezTo>
                <a:cubicBezTo>
                  <a:pt x="84" y="41"/>
                  <a:pt x="85" y="41"/>
                  <a:pt x="87" y="39"/>
                </a:cubicBezTo>
                <a:cubicBezTo>
                  <a:pt x="87" y="38"/>
                  <a:pt x="88" y="38"/>
                  <a:pt x="88" y="38"/>
                </a:cubicBezTo>
                <a:cubicBezTo>
                  <a:pt x="88" y="38"/>
                  <a:pt x="89" y="36"/>
                  <a:pt x="91" y="33"/>
                </a:cubicBezTo>
                <a:cubicBezTo>
                  <a:pt x="91" y="32"/>
                  <a:pt x="95" y="22"/>
                  <a:pt x="89" y="13"/>
                </a:cubicBezTo>
                <a:cubicBezTo>
                  <a:pt x="85" y="6"/>
                  <a:pt x="77" y="3"/>
                  <a:pt x="73" y="2"/>
                </a:cubicBezTo>
                <a:cubicBezTo>
                  <a:pt x="66" y="2"/>
                  <a:pt x="61" y="4"/>
                  <a:pt x="60" y="6"/>
                </a:cubicBezTo>
                <a:cubicBezTo>
                  <a:pt x="60" y="6"/>
                  <a:pt x="60" y="6"/>
                  <a:pt x="60" y="6"/>
                </a:cubicBezTo>
                <a:cubicBezTo>
                  <a:pt x="60" y="6"/>
                  <a:pt x="57" y="8"/>
                  <a:pt x="55" y="10"/>
                </a:cubicBezTo>
                <a:cubicBezTo>
                  <a:pt x="53" y="12"/>
                  <a:pt x="52" y="15"/>
                  <a:pt x="52" y="16"/>
                </a:cubicBezTo>
                <a:cubicBezTo>
                  <a:pt x="50" y="23"/>
                  <a:pt x="53" y="32"/>
                  <a:pt x="54" y="34"/>
                </a:cubicBezTo>
                <a:cubicBezTo>
                  <a:pt x="53" y="32"/>
                  <a:pt x="52" y="29"/>
                  <a:pt x="52" y="26"/>
                </a:cubicBezTo>
                <a:cubicBezTo>
                  <a:pt x="52" y="26"/>
                  <a:pt x="51" y="25"/>
                  <a:pt x="51" y="25"/>
                </a:cubicBezTo>
                <a:cubicBezTo>
                  <a:pt x="51" y="25"/>
                  <a:pt x="51" y="25"/>
                  <a:pt x="51" y="25"/>
                </a:cubicBezTo>
                <a:cubicBezTo>
                  <a:pt x="51" y="24"/>
                  <a:pt x="50" y="19"/>
                  <a:pt x="46" y="7"/>
                </a:cubicBezTo>
                <a:cubicBezTo>
                  <a:pt x="46" y="7"/>
                  <a:pt x="44" y="2"/>
                  <a:pt x="40" y="1"/>
                </a:cubicBezTo>
                <a:cubicBezTo>
                  <a:pt x="39" y="1"/>
                  <a:pt x="37" y="0"/>
                  <a:pt x="35" y="1"/>
                </a:cubicBezTo>
                <a:cubicBezTo>
                  <a:pt x="33" y="2"/>
                  <a:pt x="32" y="4"/>
                  <a:pt x="31" y="5"/>
                </a:cubicBezTo>
                <a:cubicBezTo>
                  <a:pt x="29" y="8"/>
                  <a:pt x="29" y="11"/>
                  <a:pt x="29" y="13"/>
                </a:cubicBezTo>
                <a:cubicBezTo>
                  <a:pt x="33" y="22"/>
                  <a:pt x="36" y="32"/>
                  <a:pt x="39" y="41"/>
                </a:cubicBezTo>
                <a:cubicBezTo>
                  <a:pt x="39" y="42"/>
                  <a:pt x="39" y="43"/>
                  <a:pt x="39" y="45"/>
                </a:cubicBezTo>
                <a:cubicBezTo>
                  <a:pt x="38" y="53"/>
                  <a:pt x="34" y="59"/>
                  <a:pt x="32" y="61"/>
                </a:cubicBezTo>
                <a:cubicBezTo>
                  <a:pt x="22" y="72"/>
                  <a:pt x="12" y="83"/>
                  <a:pt x="3" y="94"/>
                </a:cubicBezTo>
                <a:cubicBezTo>
                  <a:pt x="2" y="95"/>
                  <a:pt x="0" y="98"/>
                  <a:pt x="1" y="101"/>
                </a:cubicBezTo>
                <a:cubicBezTo>
                  <a:pt x="1" y="103"/>
                  <a:pt x="2" y="104"/>
                  <a:pt x="2" y="104"/>
                </a:cubicBezTo>
                <a:cubicBezTo>
                  <a:pt x="2" y="104"/>
                  <a:pt x="4" y="106"/>
                  <a:pt x="6" y="107"/>
                </a:cubicBezTo>
                <a:cubicBezTo>
                  <a:pt x="7" y="107"/>
                  <a:pt x="10" y="108"/>
                  <a:pt x="21" y="100"/>
                </a:cubicBezTo>
                <a:cubicBezTo>
                  <a:pt x="26" y="96"/>
                  <a:pt x="32" y="91"/>
                  <a:pt x="38" y="87"/>
                </a:cubicBezTo>
                <a:cubicBezTo>
                  <a:pt x="38" y="86"/>
                  <a:pt x="40" y="85"/>
                  <a:pt x="41" y="86"/>
                </a:cubicBezTo>
                <a:cubicBezTo>
                  <a:pt x="42" y="86"/>
                  <a:pt x="42" y="89"/>
                  <a:pt x="42" y="90"/>
                </a:cubicBezTo>
                <a:cubicBezTo>
                  <a:pt x="42" y="99"/>
                  <a:pt x="40" y="110"/>
                  <a:pt x="40" y="120"/>
                </a:cubicBezTo>
                <a:cubicBezTo>
                  <a:pt x="39" y="123"/>
                  <a:pt x="40" y="127"/>
                  <a:pt x="42" y="129"/>
                </a:cubicBezTo>
                <a:cubicBezTo>
                  <a:pt x="42" y="129"/>
                  <a:pt x="44" y="131"/>
                  <a:pt x="47" y="131"/>
                </a:cubicBezTo>
                <a:cubicBezTo>
                  <a:pt x="48" y="131"/>
                  <a:pt x="50" y="130"/>
                  <a:pt x="50" y="130"/>
                </a:cubicBezTo>
                <a:cubicBezTo>
                  <a:pt x="55" y="128"/>
                  <a:pt x="56" y="121"/>
                  <a:pt x="56" y="121"/>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27" name="Freeform 25"/>
          <p:cNvSpPr/>
          <p:nvPr>
            <p:custDataLst>
              <p:tags r:id="rId23"/>
            </p:custDataLst>
          </p:nvPr>
        </p:nvSpPr>
        <p:spPr bwMode="auto">
          <a:xfrm>
            <a:off x="8248350" y="1437913"/>
            <a:ext cx="211097" cy="242189"/>
          </a:xfrm>
          <a:custGeom>
            <a:avLst/>
            <a:gdLst>
              <a:gd name="T0" fmla="*/ 56 w 114"/>
              <a:gd name="T1" fmla="*/ 121 h 131"/>
              <a:gd name="T2" fmla="*/ 65 w 114"/>
              <a:gd name="T3" fmla="*/ 81 h 131"/>
              <a:gd name="T4" fmla="*/ 74 w 114"/>
              <a:gd name="T5" fmla="*/ 65 h 131"/>
              <a:gd name="T6" fmla="*/ 77 w 114"/>
              <a:gd name="T7" fmla="*/ 63 h 131"/>
              <a:gd name="T8" fmla="*/ 86 w 114"/>
              <a:gd name="T9" fmla="*/ 60 h 131"/>
              <a:gd name="T10" fmla="*/ 103 w 114"/>
              <a:gd name="T11" fmla="*/ 55 h 131"/>
              <a:gd name="T12" fmla="*/ 112 w 114"/>
              <a:gd name="T13" fmla="*/ 50 h 131"/>
              <a:gd name="T14" fmla="*/ 114 w 114"/>
              <a:gd name="T15" fmla="*/ 47 h 131"/>
              <a:gd name="T16" fmla="*/ 111 w 114"/>
              <a:gd name="T17" fmla="*/ 40 h 131"/>
              <a:gd name="T18" fmla="*/ 104 w 114"/>
              <a:gd name="T19" fmla="*/ 38 h 131"/>
              <a:gd name="T20" fmla="*/ 95 w 114"/>
              <a:gd name="T21" fmla="*/ 40 h 131"/>
              <a:gd name="T22" fmla="*/ 87 w 114"/>
              <a:gd name="T23" fmla="*/ 42 h 131"/>
              <a:gd name="T24" fmla="*/ 84 w 114"/>
              <a:gd name="T25" fmla="*/ 43 h 131"/>
              <a:gd name="T26" fmla="*/ 79 w 114"/>
              <a:gd name="T27" fmla="*/ 45 h 131"/>
              <a:gd name="T28" fmla="*/ 74 w 114"/>
              <a:gd name="T29" fmla="*/ 46 h 131"/>
              <a:gd name="T30" fmla="*/ 80 w 114"/>
              <a:gd name="T31" fmla="*/ 43 h 131"/>
              <a:gd name="T32" fmla="*/ 87 w 114"/>
              <a:gd name="T33" fmla="*/ 39 h 131"/>
              <a:gd name="T34" fmla="*/ 88 w 114"/>
              <a:gd name="T35" fmla="*/ 38 h 131"/>
              <a:gd name="T36" fmla="*/ 91 w 114"/>
              <a:gd name="T37" fmla="*/ 33 h 131"/>
              <a:gd name="T38" fmla="*/ 89 w 114"/>
              <a:gd name="T39" fmla="*/ 13 h 131"/>
              <a:gd name="T40" fmla="*/ 73 w 114"/>
              <a:gd name="T41" fmla="*/ 2 h 131"/>
              <a:gd name="T42" fmla="*/ 60 w 114"/>
              <a:gd name="T43" fmla="*/ 6 h 131"/>
              <a:gd name="T44" fmla="*/ 60 w 114"/>
              <a:gd name="T45" fmla="*/ 6 h 131"/>
              <a:gd name="T46" fmla="*/ 55 w 114"/>
              <a:gd name="T47" fmla="*/ 10 h 131"/>
              <a:gd name="T48" fmla="*/ 52 w 114"/>
              <a:gd name="T49" fmla="*/ 16 h 131"/>
              <a:gd name="T50" fmla="*/ 54 w 114"/>
              <a:gd name="T51" fmla="*/ 34 h 131"/>
              <a:gd name="T52" fmla="*/ 52 w 114"/>
              <a:gd name="T53" fmla="*/ 26 h 131"/>
              <a:gd name="T54" fmla="*/ 51 w 114"/>
              <a:gd name="T55" fmla="*/ 25 h 131"/>
              <a:gd name="T56" fmla="*/ 51 w 114"/>
              <a:gd name="T57" fmla="*/ 25 h 131"/>
              <a:gd name="T58" fmla="*/ 46 w 114"/>
              <a:gd name="T59" fmla="*/ 7 h 131"/>
              <a:gd name="T60" fmla="*/ 40 w 114"/>
              <a:gd name="T61" fmla="*/ 1 h 131"/>
              <a:gd name="T62" fmla="*/ 35 w 114"/>
              <a:gd name="T63" fmla="*/ 1 h 131"/>
              <a:gd name="T64" fmla="*/ 31 w 114"/>
              <a:gd name="T65" fmla="*/ 5 h 131"/>
              <a:gd name="T66" fmla="*/ 29 w 114"/>
              <a:gd name="T67" fmla="*/ 13 h 131"/>
              <a:gd name="T68" fmla="*/ 39 w 114"/>
              <a:gd name="T69" fmla="*/ 41 h 131"/>
              <a:gd name="T70" fmla="*/ 39 w 114"/>
              <a:gd name="T71" fmla="*/ 45 h 131"/>
              <a:gd name="T72" fmla="*/ 32 w 114"/>
              <a:gd name="T73" fmla="*/ 61 h 131"/>
              <a:gd name="T74" fmla="*/ 3 w 114"/>
              <a:gd name="T75" fmla="*/ 94 h 131"/>
              <a:gd name="T76" fmla="*/ 1 w 114"/>
              <a:gd name="T77" fmla="*/ 101 h 131"/>
              <a:gd name="T78" fmla="*/ 2 w 114"/>
              <a:gd name="T79" fmla="*/ 104 h 131"/>
              <a:gd name="T80" fmla="*/ 6 w 114"/>
              <a:gd name="T81" fmla="*/ 107 h 131"/>
              <a:gd name="T82" fmla="*/ 21 w 114"/>
              <a:gd name="T83" fmla="*/ 100 h 131"/>
              <a:gd name="T84" fmla="*/ 38 w 114"/>
              <a:gd name="T85" fmla="*/ 87 h 131"/>
              <a:gd name="T86" fmla="*/ 41 w 114"/>
              <a:gd name="T87" fmla="*/ 86 h 131"/>
              <a:gd name="T88" fmla="*/ 42 w 114"/>
              <a:gd name="T89" fmla="*/ 90 h 131"/>
              <a:gd name="T90" fmla="*/ 40 w 114"/>
              <a:gd name="T91" fmla="*/ 120 h 131"/>
              <a:gd name="T92" fmla="*/ 42 w 114"/>
              <a:gd name="T93" fmla="*/ 129 h 131"/>
              <a:gd name="T94" fmla="*/ 47 w 114"/>
              <a:gd name="T95" fmla="*/ 131 h 131"/>
              <a:gd name="T96" fmla="*/ 50 w 114"/>
              <a:gd name="T97" fmla="*/ 130 h 131"/>
              <a:gd name="T98" fmla="*/ 56 w 114"/>
              <a:gd name="T99" fmla="*/ 12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4" h="131">
                <a:moveTo>
                  <a:pt x="56" y="121"/>
                </a:moveTo>
                <a:cubicBezTo>
                  <a:pt x="59" y="107"/>
                  <a:pt x="62" y="94"/>
                  <a:pt x="65" y="81"/>
                </a:cubicBezTo>
                <a:cubicBezTo>
                  <a:pt x="66" y="76"/>
                  <a:pt x="69" y="70"/>
                  <a:pt x="74" y="65"/>
                </a:cubicBezTo>
                <a:cubicBezTo>
                  <a:pt x="75" y="64"/>
                  <a:pt x="76" y="63"/>
                  <a:pt x="77" y="63"/>
                </a:cubicBezTo>
                <a:cubicBezTo>
                  <a:pt x="79" y="62"/>
                  <a:pt x="82" y="61"/>
                  <a:pt x="86" y="60"/>
                </a:cubicBezTo>
                <a:cubicBezTo>
                  <a:pt x="94" y="57"/>
                  <a:pt x="103" y="55"/>
                  <a:pt x="103" y="55"/>
                </a:cubicBezTo>
                <a:cubicBezTo>
                  <a:pt x="107" y="54"/>
                  <a:pt x="110" y="53"/>
                  <a:pt x="112" y="50"/>
                </a:cubicBezTo>
                <a:cubicBezTo>
                  <a:pt x="113" y="50"/>
                  <a:pt x="114" y="48"/>
                  <a:pt x="114" y="47"/>
                </a:cubicBezTo>
                <a:cubicBezTo>
                  <a:pt x="114" y="46"/>
                  <a:pt x="114" y="42"/>
                  <a:pt x="111" y="40"/>
                </a:cubicBezTo>
                <a:cubicBezTo>
                  <a:pt x="108" y="37"/>
                  <a:pt x="105" y="38"/>
                  <a:pt x="104" y="38"/>
                </a:cubicBezTo>
                <a:cubicBezTo>
                  <a:pt x="101" y="39"/>
                  <a:pt x="98" y="40"/>
                  <a:pt x="95" y="40"/>
                </a:cubicBezTo>
                <a:cubicBezTo>
                  <a:pt x="93" y="41"/>
                  <a:pt x="90" y="42"/>
                  <a:pt x="87" y="42"/>
                </a:cubicBezTo>
                <a:cubicBezTo>
                  <a:pt x="86" y="43"/>
                  <a:pt x="85" y="43"/>
                  <a:pt x="84" y="43"/>
                </a:cubicBezTo>
                <a:cubicBezTo>
                  <a:pt x="82" y="44"/>
                  <a:pt x="81" y="44"/>
                  <a:pt x="79" y="45"/>
                </a:cubicBezTo>
                <a:cubicBezTo>
                  <a:pt x="77" y="45"/>
                  <a:pt x="74" y="46"/>
                  <a:pt x="74" y="46"/>
                </a:cubicBezTo>
                <a:cubicBezTo>
                  <a:pt x="74" y="45"/>
                  <a:pt x="76" y="45"/>
                  <a:pt x="80" y="43"/>
                </a:cubicBezTo>
                <a:cubicBezTo>
                  <a:pt x="84" y="41"/>
                  <a:pt x="85" y="41"/>
                  <a:pt x="87" y="39"/>
                </a:cubicBezTo>
                <a:cubicBezTo>
                  <a:pt x="87" y="38"/>
                  <a:pt x="88" y="38"/>
                  <a:pt x="88" y="38"/>
                </a:cubicBezTo>
                <a:cubicBezTo>
                  <a:pt x="88" y="38"/>
                  <a:pt x="89" y="36"/>
                  <a:pt x="91" y="33"/>
                </a:cubicBezTo>
                <a:cubicBezTo>
                  <a:pt x="91" y="32"/>
                  <a:pt x="95" y="22"/>
                  <a:pt x="89" y="13"/>
                </a:cubicBezTo>
                <a:cubicBezTo>
                  <a:pt x="85" y="6"/>
                  <a:pt x="77" y="3"/>
                  <a:pt x="73" y="2"/>
                </a:cubicBezTo>
                <a:cubicBezTo>
                  <a:pt x="66" y="2"/>
                  <a:pt x="61" y="4"/>
                  <a:pt x="60" y="6"/>
                </a:cubicBezTo>
                <a:cubicBezTo>
                  <a:pt x="60" y="6"/>
                  <a:pt x="60" y="6"/>
                  <a:pt x="60" y="6"/>
                </a:cubicBezTo>
                <a:cubicBezTo>
                  <a:pt x="60" y="6"/>
                  <a:pt x="57" y="8"/>
                  <a:pt x="55" y="10"/>
                </a:cubicBezTo>
                <a:cubicBezTo>
                  <a:pt x="53" y="12"/>
                  <a:pt x="52" y="15"/>
                  <a:pt x="52" y="16"/>
                </a:cubicBezTo>
                <a:cubicBezTo>
                  <a:pt x="50" y="23"/>
                  <a:pt x="53" y="32"/>
                  <a:pt x="54" y="34"/>
                </a:cubicBezTo>
                <a:cubicBezTo>
                  <a:pt x="53" y="32"/>
                  <a:pt x="52" y="29"/>
                  <a:pt x="52" y="26"/>
                </a:cubicBezTo>
                <a:cubicBezTo>
                  <a:pt x="52" y="26"/>
                  <a:pt x="51" y="25"/>
                  <a:pt x="51" y="25"/>
                </a:cubicBezTo>
                <a:cubicBezTo>
                  <a:pt x="51" y="25"/>
                  <a:pt x="51" y="25"/>
                  <a:pt x="51" y="25"/>
                </a:cubicBezTo>
                <a:cubicBezTo>
                  <a:pt x="51" y="24"/>
                  <a:pt x="50" y="19"/>
                  <a:pt x="46" y="7"/>
                </a:cubicBezTo>
                <a:cubicBezTo>
                  <a:pt x="46" y="7"/>
                  <a:pt x="44" y="2"/>
                  <a:pt x="40" y="1"/>
                </a:cubicBezTo>
                <a:cubicBezTo>
                  <a:pt x="39" y="1"/>
                  <a:pt x="37" y="0"/>
                  <a:pt x="35" y="1"/>
                </a:cubicBezTo>
                <a:cubicBezTo>
                  <a:pt x="33" y="2"/>
                  <a:pt x="32" y="4"/>
                  <a:pt x="31" y="5"/>
                </a:cubicBezTo>
                <a:cubicBezTo>
                  <a:pt x="29" y="8"/>
                  <a:pt x="29" y="11"/>
                  <a:pt x="29" y="13"/>
                </a:cubicBezTo>
                <a:cubicBezTo>
                  <a:pt x="33" y="22"/>
                  <a:pt x="36" y="32"/>
                  <a:pt x="39" y="41"/>
                </a:cubicBezTo>
                <a:cubicBezTo>
                  <a:pt x="39" y="42"/>
                  <a:pt x="39" y="43"/>
                  <a:pt x="39" y="45"/>
                </a:cubicBezTo>
                <a:cubicBezTo>
                  <a:pt x="38" y="53"/>
                  <a:pt x="34" y="59"/>
                  <a:pt x="32" y="61"/>
                </a:cubicBezTo>
                <a:cubicBezTo>
                  <a:pt x="22" y="72"/>
                  <a:pt x="12" y="83"/>
                  <a:pt x="3" y="94"/>
                </a:cubicBezTo>
                <a:cubicBezTo>
                  <a:pt x="2" y="95"/>
                  <a:pt x="0" y="98"/>
                  <a:pt x="1" y="101"/>
                </a:cubicBezTo>
                <a:cubicBezTo>
                  <a:pt x="1" y="103"/>
                  <a:pt x="2" y="104"/>
                  <a:pt x="2" y="104"/>
                </a:cubicBezTo>
                <a:cubicBezTo>
                  <a:pt x="2" y="104"/>
                  <a:pt x="4" y="106"/>
                  <a:pt x="6" y="107"/>
                </a:cubicBezTo>
                <a:cubicBezTo>
                  <a:pt x="7" y="107"/>
                  <a:pt x="10" y="108"/>
                  <a:pt x="21" y="100"/>
                </a:cubicBezTo>
                <a:cubicBezTo>
                  <a:pt x="26" y="96"/>
                  <a:pt x="32" y="91"/>
                  <a:pt x="38" y="87"/>
                </a:cubicBezTo>
                <a:cubicBezTo>
                  <a:pt x="38" y="86"/>
                  <a:pt x="40" y="85"/>
                  <a:pt x="41" y="86"/>
                </a:cubicBezTo>
                <a:cubicBezTo>
                  <a:pt x="42" y="86"/>
                  <a:pt x="42" y="89"/>
                  <a:pt x="42" y="90"/>
                </a:cubicBezTo>
                <a:cubicBezTo>
                  <a:pt x="42" y="99"/>
                  <a:pt x="40" y="110"/>
                  <a:pt x="40" y="120"/>
                </a:cubicBezTo>
                <a:cubicBezTo>
                  <a:pt x="39" y="123"/>
                  <a:pt x="40" y="127"/>
                  <a:pt x="42" y="129"/>
                </a:cubicBezTo>
                <a:cubicBezTo>
                  <a:pt x="42" y="129"/>
                  <a:pt x="44" y="131"/>
                  <a:pt x="47" y="131"/>
                </a:cubicBezTo>
                <a:cubicBezTo>
                  <a:pt x="48" y="131"/>
                  <a:pt x="50" y="130"/>
                  <a:pt x="50" y="130"/>
                </a:cubicBezTo>
                <a:cubicBezTo>
                  <a:pt x="55" y="128"/>
                  <a:pt x="56" y="121"/>
                  <a:pt x="56" y="121"/>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28" name="Freeform 26"/>
          <p:cNvSpPr/>
          <p:nvPr>
            <p:custDataLst>
              <p:tags r:id="rId24"/>
            </p:custDataLst>
          </p:nvPr>
        </p:nvSpPr>
        <p:spPr bwMode="auto">
          <a:xfrm>
            <a:off x="7667425" y="1539371"/>
            <a:ext cx="215188" cy="306827"/>
          </a:xfrm>
          <a:custGeom>
            <a:avLst/>
            <a:gdLst>
              <a:gd name="T0" fmla="*/ 112 w 116"/>
              <a:gd name="T1" fmla="*/ 128 h 166"/>
              <a:gd name="T2" fmla="*/ 99 w 116"/>
              <a:gd name="T3" fmla="*/ 107 h 166"/>
              <a:gd name="T4" fmla="*/ 107 w 116"/>
              <a:gd name="T5" fmla="*/ 103 h 166"/>
              <a:gd name="T6" fmla="*/ 89 w 116"/>
              <a:gd name="T7" fmla="*/ 79 h 166"/>
              <a:gd name="T8" fmla="*/ 79 w 116"/>
              <a:gd name="T9" fmla="*/ 66 h 166"/>
              <a:gd name="T10" fmla="*/ 83 w 116"/>
              <a:gd name="T11" fmla="*/ 58 h 166"/>
              <a:gd name="T12" fmla="*/ 88 w 116"/>
              <a:gd name="T13" fmla="*/ 47 h 166"/>
              <a:gd name="T14" fmla="*/ 99 w 116"/>
              <a:gd name="T15" fmla="*/ 25 h 166"/>
              <a:gd name="T16" fmla="*/ 102 w 116"/>
              <a:gd name="T17" fmla="*/ 13 h 166"/>
              <a:gd name="T18" fmla="*/ 100 w 116"/>
              <a:gd name="T19" fmla="*/ 8 h 166"/>
              <a:gd name="T20" fmla="*/ 93 w 116"/>
              <a:gd name="T21" fmla="*/ 5 h 166"/>
              <a:gd name="T22" fmla="*/ 86 w 116"/>
              <a:gd name="T23" fmla="*/ 10 h 166"/>
              <a:gd name="T24" fmla="*/ 81 w 116"/>
              <a:gd name="T25" fmla="*/ 21 h 166"/>
              <a:gd name="T26" fmla="*/ 76 w 116"/>
              <a:gd name="T27" fmla="*/ 30 h 166"/>
              <a:gd name="T28" fmla="*/ 74 w 116"/>
              <a:gd name="T29" fmla="*/ 34 h 166"/>
              <a:gd name="T30" fmla="*/ 71 w 116"/>
              <a:gd name="T31" fmla="*/ 39 h 166"/>
              <a:gd name="T32" fmla="*/ 67 w 116"/>
              <a:gd name="T33" fmla="*/ 46 h 166"/>
              <a:gd name="T34" fmla="*/ 70 w 116"/>
              <a:gd name="T35" fmla="*/ 37 h 166"/>
              <a:gd name="T36" fmla="*/ 73 w 116"/>
              <a:gd name="T37" fmla="*/ 27 h 166"/>
              <a:gd name="T38" fmla="*/ 72 w 116"/>
              <a:gd name="T39" fmla="*/ 25 h 166"/>
              <a:gd name="T40" fmla="*/ 71 w 116"/>
              <a:gd name="T41" fmla="*/ 19 h 166"/>
              <a:gd name="T42" fmla="*/ 54 w 116"/>
              <a:gd name="T43" fmla="*/ 2 h 166"/>
              <a:gd name="T44" fmla="*/ 32 w 116"/>
              <a:gd name="T45" fmla="*/ 9 h 166"/>
              <a:gd name="T46" fmla="*/ 25 w 116"/>
              <a:gd name="T47" fmla="*/ 25 h 166"/>
              <a:gd name="T48" fmla="*/ 25 w 116"/>
              <a:gd name="T49" fmla="*/ 25 h 166"/>
              <a:gd name="T50" fmla="*/ 24 w 116"/>
              <a:gd name="T51" fmla="*/ 32 h 166"/>
              <a:gd name="T52" fmla="*/ 26 w 116"/>
              <a:gd name="T53" fmla="*/ 40 h 166"/>
              <a:gd name="T54" fmla="*/ 42 w 116"/>
              <a:gd name="T55" fmla="*/ 54 h 166"/>
              <a:gd name="T56" fmla="*/ 34 w 116"/>
              <a:gd name="T57" fmla="*/ 50 h 166"/>
              <a:gd name="T58" fmla="*/ 33 w 116"/>
              <a:gd name="T59" fmla="*/ 49 h 166"/>
              <a:gd name="T60" fmla="*/ 33 w 116"/>
              <a:gd name="T61" fmla="*/ 49 h 166"/>
              <a:gd name="T62" fmla="*/ 14 w 116"/>
              <a:gd name="T63" fmla="*/ 39 h 166"/>
              <a:gd name="T64" fmla="*/ 5 w 116"/>
              <a:gd name="T65" fmla="*/ 39 h 166"/>
              <a:gd name="T66" fmla="*/ 1 w 116"/>
              <a:gd name="T67" fmla="*/ 44 h 166"/>
              <a:gd name="T68" fmla="*/ 0 w 116"/>
              <a:gd name="T69" fmla="*/ 51 h 166"/>
              <a:gd name="T70" fmla="*/ 5 w 116"/>
              <a:gd name="T71" fmla="*/ 59 h 166"/>
              <a:gd name="T72" fmla="*/ 36 w 116"/>
              <a:gd name="T73" fmla="*/ 75 h 166"/>
              <a:gd name="T74" fmla="*/ 38 w 116"/>
              <a:gd name="T75" fmla="*/ 76 h 166"/>
              <a:gd name="T76" fmla="*/ 41 w 116"/>
              <a:gd name="T77" fmla="*/ 78 h 166"/>
              <a:gd name="T78" fmla="*/ 42 w 116"/>
              <a:gd name="T79" fmla="*/ 102 h 166"/>
              <a:gd name="T80" fmla="*/ 39 w 116"/>
              <a:gd name="T81" fmla="*/ 132 h 166"/>
              <a:gd name="T82" fmla="*/ 52 w 116"/>
              <a:gd name="T83" fmla="*/ 128 h 166"/>
              <a:gd name="T84" fmla="*/ 48 w 116"/>
              <a:gd name="T85" fmla="*/ 156 h 166"/>
              <a:gd name="T86" fmla="*/ 52 w 116"/>
              <a:gd name="T87" fmla="*/ 164 h 166"/>
              <a:gd name="T88" fmla="*/ 55 w 116"/>
              <a:gd name="T89" fmla="*/ 166 h 166"/>
              <a:gd name="T90" fmla="*/ 61 w 116"/>
              <a:gd name="T91" fmla="*/ 164 h 166"/>
              <a:gd name="T92" fmla="*/ 67 w 116"/>
              <a:gd name="T93" fmla="*/ 144 h 166"/>
              <a:gd name="T94" fmla="*/ 70 w 116"/>
              <a:gd name="T95" fmla="*/ 120 h 166"/>
              <a:gd name="T96" fmla="*/ 74 w 116"/>
              <a:gd name="T97" fmla="*/ 119 h 166"/>
              <a:gd name="T98" fmla="*/ 79 w 116"/>
              <a:gd name="T99" fmla="*/ 117 h 166"/>
              <a:gd name="T100" fmla="*/ 98 w 116"/>
              <a:gd name="T101" fmla="*/ 144 h 166"/>
              <a:gd name="T102" fmla="*/ 107 w 116"/>
              <a:gd name="T103" fmla="*/ 149 h 166"/>
              <a:gd name="T104" fmla="*/ 112 w 116"/>
              <a:gd name="T105" fmla="*/ 146 h 166"/>
              <a:gd name="T106" fmla="*/ 115 w 116"/>
              <a:gd name="T107" fmla="*/ 142 h 166"/>
              <a:gd name="T108" fmla="*/ 112 w 116"/>
              <a:gd name="T109" fmla="*/ 12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6" h="166">
                <a:moveTo>
                  <a:pt x="112" y="128"/>
                </a:moveTo>
                <a:cubicBezTo>
                  <a:pt x="109" y="123"/>
                  <a:pt x="105" y="115"/>
                  <a:pt x="99" y="107"/>
                </a:cubicBezTo>
                <a:cubicBezTo>
                  <a:pt x="102" y="106"/>
                  <a:pt x="105" y="104"/>
                  <a:pt x="107" y="103"/>
                </a:cubicBezTo>
                <a:cubicBezTo>
                  <a:pt x="101" y="95"/>
                  <a:pt x="95" y="87"/>
                  <a:pt x="89" y="79"/>
                </a:cubicBezTo>
                <a:cubicBezTo>
                  <a:pt x="85" y="75"/>
                  <a:pt x="82" y="70"/>
                  <a:pt x="79" y="66"/>
                </a:cubicBezTo>
                <a:cubicBezTo>
                  <a:pt x="81" y="63"/>
                  <a:pt x="82" y="60"/>
                  <a:pt x="83" y="58"/>
                </a:cubicBezTo>
                <a:cubicBezTo>
                  <a:pt x="84" y="55"/>
                  <a:pt x="86" y="51"/>
                  <a:pt x="88" y="47"/>
                </a:cubicBezTo>
                <a:cubicBezTo>
                  <a:pt x="93" y="36"/>
                  <a:pt x="99" y="25"/>
                  <a:pt x="99" y="25"/>
                </a:cubicBezTo>
                <a:cubicBezTo>
                  <a:pt x="101" y="21"/>
                  <a:pt x="103" y="17"/>
                  <a:pt x="102" y="13"/>
                </a:cubicBezTo>
                <a:cubicBezTo>
                  <a:pt x="102" y="12"/>
                  <a:pt x="102" y="10"/>
                  <a:pt x="100" y="8"/>
                </a:cubicBezTo>
                <a:cubicBezTo>
                  <a:pt x="100" y="8"/>
                  <a:pt x="97" y="4"/>
                  <a:pt x="93" y="5"/>
                </a:cubicBezTo>
                <a:cubicBezTo>
                  <a:pt x="89" y="6"/>
                  <a:pt x="86" y="9"/>
                  <a:pt x="86" y="10"/>
                </a:cubicBezTo>
                <a:cubicBezTo>
                  <a:pt x="84" y="13"/>
                  <a:pt x="82" y="17"/>
                  <a:pt x="81" y="21"/>
                </a:cubicBezTo>
                <a:cubicBezTo>
                  <a:pt x="79" y="24"/>
                  <a:pt x="77" y="27"/>
                  <a:pt x="76" y="30"/>
                </a:cubicBezTo>
                <a:cubicBezTo>
                  <a:pt x="75" y="31"/>
                  <a:pt x="74" y="32"/>
                  <a:pt x="74" y="34"/>
                </a:cubicBezTo>
                <a:cubicBezTo>
                  <a:pt x="73" y="36"/>
                  <a:pt x="72" y="38"/>
                  <a:pt x="71" y="39"/>
                </a:cubicBezTo>
                <a:cubicBezTo>
                  <a:pt x="70" y="42"/>
                  <a:pt x="67" y="46"/>
                  <a:pt x="67" y="46"/>
                </a:cubicBezTo>
                <a:cubicBezTo>
                  <a:pt x="67" y="46"/>
                  <a:pt x="68" y="43"/>
                  <a:pt x="70" y="37"/>
                </a:cubicBezTo>
                <a:cubicBezTo>
                  <a:pt x="72" y="33"/>
                  <a:pt x="73" y="30"/>
                  <a:pt x="73" y="27"/>
                </a:cubicBezTo>
                <a:cubicBezTo>
                  <a:pt x="73" y="26"/>
                  <a:pt x="73" y="26"/>
                  <a:pt x="72" y="25"/>
                </a:cubicBezTo>
                <a:cubicBezTo>
                  <a:pt x="72" y="25"/>
                  <a:pt x="72" y="22"/>
                  <a:pt x="71" y="19"/>
                </a:cubicBezTo>
                <a:cubicBezTo>
                  <a:pt x="71" y="17"/>
                  <a:pt x="66" y="5"/>
                  <a:pt x="54" y="2"/>
                </a:cubicBezTo>
                <a:cubicBezTo>
                  <a:pt x="45" y="0"/>
                  <a:pt x="36" y="5"/>
                  <a:pt x="32" y="9"/>
                </a:cubicBezTo>
                <a:cubicBezTo>
                  <a:pt x="27" y="14"/>
                  <a:pt x="24" y="22"/>
                  <a:pt x="25" y="25"/>
                </a:cubicBezTo>
                <a:cubicBezTo>
                  <a:pt x="25" y="25"/>
                  <a:pt x="25" y="25"/>
                  <a:pt x="25" y="25"/>
                </a:cubicBezTo>
                <a:cubicBezTo>
                  <a:pt x="25" y="25"/>
                  <a:pt x="24" y="28"/>
                  <a:pt x="24" y="32"/>
                </a:cubicBezTo>
                <a:cubicBezTo>
                  <a:pt x="24" y="36"/>
                  <a:pt x="26" y="39"/>
                  <a:pt x="26" y="40"/>
                </a:cubicBezTo>
                <a:cubicBezTo>
                  <a:pt x="30" y="49"/>
                  <a:pt x="40" y="54"/>
                  <a:pt x="42" y="54"/>
                </a:cubicBezTo>
                <a:cubicBezTo>
                  <a:pt x="40" y="53"/>
                  <a:pt x="37" y="52"/>
                  <a:pt x="34" y="50"/>
                </a:cubicBezTo>
                <a:cubicBezTo>
                  <a:pt x="33" y="50"/>
                  <a:pt x="33" y="49"/>
                  <a:pt x="33" y="49"/>
                </a:cubicBezTo>
                <a:cubicBezTo>
                  <a:pt x="33" y="49"/>
                  <a:pt x="33" y="49"/>
                  <a:pt x="33" y="49"/>
                </a:cubicBezTo>
                <a:cubicBezTo>
                  <a:pt x="32" y="49"/>
                  <a:pt x="27" y="46"/>
                  <a:pt x="14" y="39"/>
                </a:cubicBezTo>
                <a:cubicBezTo>
                  <a:pt x="14" y="38"/>
                  <a:pt x="9" y="36"/>
                  <a:pt x="5" y="39"/>
                </a:cubicBezTo>
                <a:cubicBezTo>
                  <a:pt x="4" y="39"/>
                  <a:pt x="2" y="41"/>
                  <a:pt x="1" y="44"/>
                </a:cubicBezTo>
                <a:cubicBezTo>
                  <a:pt x="0" y="47"/>
                  <a:pt x="0" y="50"/>
                  <a:pt x="0" y="51"/>
                </a:cubicBezTo>
                <a:cubicBezTo>
                  <a:pt x="1" y="56"/>
                  <a:pt x="4" y="58"/>
                  <a:pt x="5" y="59"/>
                </a:cubicBezTo>
                <a:cubicBezTo>
                  <a:pt x="15" y="65"/>
                  <a:pt x="26" y="70"/>
                  <a:pt x="36" y="75"/>
                </a:cubicBezTo>
                <a:cubicBezTo>
                  <a:pt x="36" y="76"/>
                  <a:pt x="37" y="76"/>
                  <a:pt x="38" y="76"/>
                </a:cubicBezTo>
                <a:cubicBezTo>
                  <a:pt x="40" y="77"/>
                  <a:pt x="41" y="78"/>
                  <a:pt x="41" y="78"/>
                </a:cubicBezTo>
                <a:cubicBezTo>
                  <a:pt x="42" y="78"/>
                  <a:pt x="43" y="83"/>
                  <a:pt x="42" y="102"/>
                </a:cubicBezTo>
                <a:cubicBezTo>
                  <a:pt x="41" y="112"/>
                  <a:pt x="40" y="122"/>
                  <a:pt x="39" y="132"/>
                </a:cubicBezTo>
                <a:cubicBezTo>
                  <a:pt x="43" y="130"/>
                  <a:pt x="48" y="129"/>
                  <a:pt x="52" y="128"/>
                </a:cubicBezTo>
                <a:cubicBezTo>
                  <a:pt x="50" y="137"/>
                  <a:pt x="49" y="147"/>
                  <a:pt x="48" y="156"/>
                </a:cubicBezTo>
                <a:cubicBezTo>
                  <a:pt x="48" y="158"/>
                  <a:pt x="49" y="162"/>
                  <a:pt x="52" y="164"/>
                </a:cubicBezTo>
                <a:cubicBezTo>
                  <a:pt x="53" y="165"/>
                  <a:pt x="55" y="165"/>
                  <a:pt x="55" y="166"/>
                </a:cubicBezTo>
                <a:cubicBezTo>
                  <a:pt x="55" y="166"/>
                  <a:pt x="58" y="166"/>
                  <a:pt x="61" y="164"/>
                </a:cubicBezTo>
                <a:cubicBezTo>
                  <a:pt x="65" y="162"/>
                  <a:pt x="66" y="154"/>
                  <a:pt x="67" y="144"/>
                </a:cubicBezTo>
                <a:cubicBezTo>
                  <a:pt x="68" y="134"/>
                  <a:pt x="69" y="126"/>
                  <a:pt x="70" y="120"/>
                </a:cubicBezTo>
                <a:cubicBezTo>
                  <a:pt x="71" y="120"/>
                  <a:pt x="72" y="119"/>
                  <a:pt x="74" y="119"/>
                </a:cubicBezTo>
                <a:cubicBezTo>
                  <a:pt x="75" y="118"/>
                  <a:pt x="77" y="118"/>
                  <a:pt x="79" y="117"/>
                </a:cubicBezTo>
                <a:cubicBezTo>
                  <a:pt x="81" y="121"/>
                  <a:pt x="90" y="134"/>
                  <a:pt x="98" y="144"/>
                </a:cubicBezTo>
                <a:cubicBezTo>
                  <a:pt x="100" y="146"/>
                  <a:pt x="103" y="149"/>
                  <a:pt x="107" y="149"/>
                </a:cubicBezTo>
                <a:cubicBezTo>
                  <a:pt x="108" y="149"/>
                  <a:pt x="110" y="149"/>
                  <a:pt x="112" y="146"/>
                </a:cubicBezTo>
                <a:cubicBezTo>
                  <a:pt x="114" y="145"/>
                  <a:pt x="114" y="143"/>
                  <a:pt x="115" y="142"/>
                </a:cubicBezTo>
                <a:cubicBezTo>
                  <a:pt x="116" y="137"/>
                  <a:pt x="113" y="131"/>
                  <a:pt x="112" y="128"/>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29" name="Freeform 27"/>
          <p:cNvSpPr/>
          <p:nvPr>
            <p:custDataLst>
              <p:tags r:id="rId25"/>
            </p:custDataLst>
          </p:nvPr>
        </p:nvSpPr>
        <p:spPr bwMode="auto">
          <a:xfrm>
            <a:off x="7667425" y="1539371"/>
            <a:ext cx="215188" cy="306827"/>
          </a:xfrm>
          <a:custGeom>
            <a:avLst/>
            <a:gdLst>
              <a:gd name="T0" fmla="*/ 112 w 116"/>
              <a:gd name="T1" fmla="*/ 128 h 166"/>
              <a:gd name="T2" fmla="*/ 99 w 116"/>
              <a:gd name="T3" fmla="*/ 107 h 166"/>
              <a:gd name="T4" fmla="*/ 107 w 116"/>
              <a:gd name="T5" fmla="*/ 103 h 166"/>
              <a:gd name="T6" fmla="*/ 89 w 116"/>
              <a:gd name="T7" fmla="*/ 79 h 166"/>
              <a:gd name="T8" fmla="*/ 79 w 116"/>
              <a:gd name="T9" fmla="*/ 66 h 166"/>
              <a:gd name="T10" fmla="*/ 83 w 116"/>
              <a:gd name="T11" fmla="*/ 58 h 166"/>
              <a:gd name="T12" fmla="*/ 88 w 116"/>
              <a:gd name="T13" fmla="*/ 47 h 166"/>
              <a:gd name="T14" fmla="*/ 99 w 116"/>
              <a:gd name="T15" fmla="*/ 25 h 166"/>
              <a:gd name="T16" fmla="*/ 102 w 116"/>
              <a:gd name="T17" fmla="*/ 13 h 166"/>
              <a:gd name="T18" fmla="*/ 100 w 116"/>
              <a:gd name="T19" fmla="*/ 8 h 166"/>
              <a:gd name="T20" fmla="*/ 93 w 116"/>
              <a:gd name="T21" fmla="*/ 5 h 166"/>
              <a:gd name="T22" fmla="*/ 86 w 116"/>
              <a:gd name="T23" fmla="*/ 10 h 166"/>
              <a:gd name="T24" fmla="*/ 81 w 116"/>
              <a:gd name="T25" fmla="*/ 21 h 166"/>
              <a:gd name="T26" fmla="*/ 76 w 116"/>
              <a:gd name="T27" fmla="*/ 30 h 166"/>
              <a:gd name="T28" fmla="*/ 74 w 116"/>
              <a:gd name="T29" fmla="*/ 34 h 166"/>
              <a:gd name="T30" fmla="*/ 71 w 116"/>
              <a:gd name="T31" fmla="*/ 39 h 166"/>
              <a:gd name="T32" fmla="*/ 67 w 116"/>
              <a:gd name="T33" fmla="*/ 46 h 166"/>
              <a:gd name="T34" fmla="*/ 70 w 116"/>
              <a:gd name="T35" fmla="*/ 37 h 166"/>
              <a:gd name="T36" fmla="*/ 73 w 116"/>
              <a:gd name="T37" fmla="*/ 27 h 166"/>
              <a:gd name="T38" fmla="*/ 72 w 116"/>
              <a:gd name="T39" fmla="*/ 25 h 166"/>
              <a:gd name="T40" fmla="*/ 71 w 116"/>
              <a:gd name="T41" fmla="*/ 19 h 166"/>
              <a:gd name="T42" fmla="*/ 54 w 116"/>
              <a:gd name="T43" fmla="*/ 2 h 166"/>
              <a:gd name="T44" fmla="*/ 32 w 116"/>
              <a:gd name="T45" fmla="*/ 9 h 166"/>
              <a:gd name="T46" fmla="*/ 25 w 116"/>
              <a:gd name="T47" fmla="*/ 25 h 166"/>
              <a:gd name="T48" fmla="*/ 25 w 116"/>
              <a:gd name="T49" fmla="*/ 25 h 166"/>
              <a:gd name="T50" fmla="*/ 24 w 116"/>
              <a:gd name="T51" fmla="*/ 32 h 166"/>
              <a:gd name="T52" fmla="*/ 26 w 116"/>
              <a:gd name="T53" fmla="*/ 40 h 166"/>
              <a:gd name="T54" fmla="*/ 42 w 116"/>
              <a:gd name="T55" fmla="*/ 54 h 166"/>
              <a:gd name="T56" fmla="*/ 34 w 116"/>
              <a:gd name="T57" fmla="*/ 50 h 166"/>
              <a:gd name="T58" fmla="*/ 33 w 116"/>
              <a:gd name="T59" fmla="*/ 49 h 166"/>
              <a:gd name="T60" fmla="*/ 33 w 116"/>
              <a:gd name="T61" fmla="*/ 49 h 166"/>
              <a:gd name="T62" fmla="*/ 14 w 116"/>
              <a:gd name="T63" fmla="*/ 39 h 166"/>
              <a:gd name="T64" fmla="*/ 5 w 116"/>
              <a:gd name="T65" fmla="*/ 39 h 166"/>
              <a:gd name="T66" fmla="*/ 1 w 116"/>
              <a:gd name="T67" fmla="*/ 44 h 166"/>
              <a:gd name="T68" fmla="*/ 0 w 116"/>
              <a:gd name="T69" fmla="*/ 51 h 166"/>
              <a:gd name="T70" fmla="*/ 5 w 116"/>
              <a:gd name="T71" fmla="*/ 59 h 166"/>
              <a:gd name="T72" fmla="*/ 36 w 116"/>
              <a:gd name="T73" fmla="*/ 75 h 166"/>
              <a:gd name="T74" fmla="*/ 38 w 116"/>
              <a:gd name="T75" fmla="*/ 76 h 166"/>
              <a:gd name="T76" fmla="*/ 41 w 116"/>
              <a:gd name="T77" fmla="*/ 78 h 166"/>
              <a:gd name="T78" fmla="*/ 42 w 116"/>
              <a:gd name="T79" fmla="*/ 102 h 166"/>
              <a:gd name="T80" fmla="*/ 39 w 116"/>
              <a:gd name="T81" fmla="*/ 132 h 166"/>
              <a:gd name="T82" fmla="*/ 52 w 116"/>
              <a:gd name="T83" fmla="*/ 128 h 166"/>
              <a:gd name="T84" fmla="*/ 48 w 116"/>
              <a:gd name="T85" fmla="*/ 156 h 166"/>
              <a:gd name="T86" fmla="*/ 52 w 116"/>
              <a:gd name="T87" fmla="*/ 164 h 166"/>
              <a:gd name="T88" fmla="*/ 55 w 116"/>
              <a:gd name="T89" fmla="*/ 166 h 166"/>
              <a:gd name="T90" fmla="*/ 61 w 116"/>
              <a:gd name="T91" fmla="*/ 164 h 166"/>
              <a:gd name="T92" fmla="*/ 67 w 116"/>
              <a:gd name="T93" fmla="*/ 144 h 166"/>
              <a:gd name="T94" fmla="*/ 70 w 116"/>
              <a:gd name="T95" fmla="*/ 120 h 166"/>
              <a:gd name="T96" fmla="*/ 74 w 116"/>
              <a:gd name="T97" fmla="*/ 119 h 166"/>
              <a:gd name="T98" fmla="*/ 79 w 116"/>
              <a:gd name="T99" fmla="*/ 117 h 166"/>
              <a:gd name="T100" fmla="*/ 98 w 116"/>
              <a:gd name="T101" fmla="*/ 144 h 166"/>
              <a:gd name="T102" fmla="*/ 107 w 116"/>
              <a:gd name="T103" fmla="*/ 149 h 166"/>
              <a:gd name="T104" fmla="*/ 112 w 116"/>
              <a:gd name="T105" fmla="*/ 146 h 166"/>
              <a:gd name="T106" fmla="*/ 115 w 116"/>
              <a:gd name="T107" fmla="*/ 142 h 166"/>
              <a:gd name="T108" fmla="*/ 112 w 116"/>
              <a:gd name="T109" fmla="*/ 12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6" h="166">
                <a:moveTo>
                  <a:pt x="112" y="128"/>
                </a:moveTo>
                <a:cubicBezTo>
                  <a:pt x="109" y="123"/>
                  <a:pt x="105" y="115"/>
                  <a:pt x="99" y="107"/>
                </a:cubicBezTo>
                <a:cubicBezTo>
                  <a:pt x="102" y="106"/>
                  <a:pt x="105" y="104"/>
                  <a:pt x="107" y="103"/>
                </a:cubicBezTo>
                <a:cubicBezTo>
                  <a:pt x="101" y="95"/>
                  <a:pt x="95" y="87"/>
                  <a:pt x="89" y="79"/>
                </a:cubicBezTo>
                <a:cubicBezTo>
                  <a:pt x="85" y="75"/>
                  <a:pt x="82" y="70"/>
                  <a:pt x="79" y="66"/>
                </a:cubicBezTo>
                <a:cubicBezTo>
                  <a:pt x="81" y="63"/>
                  <a:pt x="82" y="60"/>
                  <a:pt x="83" y="58"/>
                </a:cubicBezTo>
                <a:cubicBezTo>
                  <a:pt x="84" y="55"/>
                  <a:pt x="86" y="51"/>
                  <a:pt x="88" y="47"/>
                </a:cubicBezTo>
                <a:cubicBezTo>
                  <a:pt x="93" y="36"/>
                  <a:pt x="99" y="25"/>
                  <a:pt x="99" y="25"/>
                </a:cubicBezTo>
                <a:cubicBezTo>
                  <a:pt x="101" y="21"/>
                  <a:pt x="103" y="17"/>
                  <a:pt x="102" y="13"/>
                </a:cubicBezTo>
                <a:cubicBezTo>
                  <a:pt x="102" y="12"/>
                  <a:pt x="102" y="10"/>
                  <a:pt x="100" y="8"/>
                </a:cubicBezTo>
                <a:cubicBezTo>
                  <a:pt x="100" y="8"/>
                  <a:pt x="97" y="4"/>
                  <a:pt x="93" y="5"/>
                </a:cubicBezTo>
                <a:cubicBezTo>
                  <a:pt x="89" y="6"/>
                  <a:pt x="86" y="9"/>
                  <a:pt x="86" y="10"/>
                </a:cubicBezTo>
                <a:cubicBezTo>
                  <a:pt x="84" y="13"/>
                  <a:pt x="82" y="17"/>
                  <a:pt x="81" y="21"/>
                </a:cubicBezTo>
                <a:cubicBezTo>
                  <a:pt x="79" y="24"/>
                  <a:pt x="77" y="27"/>
                  <a:pt x="76" y="30"/>
                </a:cubicBezTo>
                <a:cubicBezTo>
                  <a:pt x="75" y="31"/>
                  <a:pt x="74" y="32"/>
                  <a:pt x="74" y="34"/>
                </a:cubicBezTo>
                <a:cubicBezTo>
                  <a:pt x="73" y="36"/>
                  <a:pt x="72" y="38"/>
                  <a:pt x="71" y="39"/>
                </a:cubicBezTo>
                <a:cubicBezTo>
                  <a:pt x="70" y="42"/>
                  <a:pt x="67" y="46"/>
                  <a:pt x="67" y="46"/>
                </a:cubicBezTo>
                <a:cubicBezTo>
                  <a:pt x="67" y="46"/>
                  <a:pt x="68" y="43"/>
                  <a:pt x="70" y="37"/>
                </a:cubicBezTo>
                <a:cubicBezTo>
                  <a:pt x="72" y="33"/>
                  <a:pt x="73" y="30"/>
                  <a:pt x="73" y="27"/>
                </a:cubicBezTo>
                <a:cubicBezTo>
                  <a:pt x="73" y="26"/>
                  <a:pt x="73" y="26"/>
                  <a:pt x="72" y="25"/>
                </a:cubicBezTo>
                <a:cubicBezTo>
                  <a:pt x="72" y="25"/>
                  <a:pt x="72" y="22"/>
                  <a:pt x="71" y="19"/>
                </a:cubicBezTo>
                <a:cubicBezTo>
                  <a:pt x="71" y="17"/>
                  <a:pt x="66" y="5"/>
                  <a:pt x="54" y="2"/>
                </a:cubicBezTo>
                <a:cubicBezTo>
                  <a:pt x="45" y="0"/>
                  <a:pt x="36" y="5"/>
                  <a:pt x="32" y="9"/>
                </a:cubicBezTo>
                <a:cubicBezTo>
                  <a:pt x="27" y="14"/>
                  <a:pt x="24" y="22"/>
                  <a:pt x="25" y="25"/>
                </a:cubicBezTo>
                <a:cubicBezTo>
                  <a:pt x="25" y="25"/>
                  <a:pt x="25" y="25"/>
                  <a:pt x="25" y="25"/>
                </a:cubicBezTo>
                <a:cubicBezTo>
                  <a:pt x="25" y="25"/>
                  <a:pt x="24" y="28"/>
                  <a:pt x="24" y="32"/>
                </a:cubicBezTo>
                <a:cubicBezTo>
                  <a:pt x="24" y="36"/>
                  <a:pt x="26" y="39"/>
                  <a:pt x="26" y="40"/>
                </a:cubicBezTo>
                <a:cubicBezTo>
                  <a:pt x="30" y="49"/>
                  <a:pt x="40" y="54"/>
                  <a:pt x="42" y="54"/>
                </a:cubicBezTo>
                <a:cubicBezTo>
                  <a:pt x="40" y="53"/>
                  <a:pt x="37" y="52"/>
                  <a:pt x="34" y="50"/>
                </a:cubicBezTo>
                <a:cubicBezTo>
                  <a:pt x="33" y="50"/>
                  <a:pt x="33" y="49"/>
                  <a:pt x="33" y="49"/>
                </a:cubicBezTo>
                <a:cubicBezTo>
                  <a:pt x="33" y="49"/>
                  <a:pt x="33" y="49"/>
                  <a:pt x="33" y="49"/>
                </a:cubicBezTo>
                <a:cubicBezTo>
                  <a:pt x="32" y="49"/>
                  <a:pt x="27" y="46"/>
                  <a:pt x="14" y="39"/>
                </a:cubicBezTo>
                <a:cubicBezTo>
                  <a:pt x="14" y="38"/>
                  <a:pt x="9" y="36"/>
                  <a:pt x="5" y="39"/>
                </a:cubicBezTo>
                <a:cubicBezTo>
                  <a:pt x="4" y="39"/>
                  <a:pt x="2" y="41"/>
                  <a:pt x="1" y="44"/>
                </a:cubicBezTo>
                <a:cubicBezTo>
                  <a:pt x="0" y="47"/>
                  <a:pt x="0" y="50"/>
                  <a:pt x="0" y="51"/>
                </a:cubicBezTo>
                <a:cubicBezTo>
                  <a:pt x="1" y="56"/>
                  <a:pt x="4" y="58"/>
                  <a:pt x="5" y="59"/>
                </a:cubicBezTo>
                <a:cubicBezTo>
                  <a:pt x="15" y="65"/>
                  <a:pt x="26" y="70"/>
                  <a:pt x="36" y="75"/>
                </a:cubicBezTo>
                <a:cubicBezTo>
                  <a:pt x="36" y="76"/>
                  <a:pt x="37" y="76"/>
                  <a:pt x="38" y="76"/>
                </a:cubicBezTo>
                <a:cubicBezTo>
                  <a:pt x="40" y="77"/>
                  <a:pt x="41" y="78"/>
                  <a:pt x="41" y="78"/>
                </a:cubicBezTo>
                <a:cubicBezTo>
                  <a:pt x="42" y="78"/>
                  <a:pt x="43" y="83"/>
                  <a:pt x="42" y="102"/>
                </a:cubicBezTo>
                <a:cubicBezTo>
                  <a:pt x="41" y="112"/>
                  <a:pt x="40" y="122"/>
                  <a:pt x="39" y="132"/>
                </a:cubicBezTo>
                <a:cubicBezTo>
                  <a:pt x="43" y="130"/>
                  <a:pt x="48" y="129"/>
                  <a:pt x="52" y="128"/>
                </a:cubicBezTo>
                <a:cubicBezTo>
                  <a:pt x="50" y="137"/>
                  <a:pt x="49" y="147"/>
                  <a:pt x="48" y="156"/>
                </a:cubicBezTo>
                <a:cubicBezTo>
                  <a:pt x="48" y="158"/>
                  <a:pt x="49" y="162"/>
                  <a:pt x="52" y="164"/>
                </a:cubicBezTo>
                <a:cubicBezTo>
                  <a:pt x="53" y="165"/>
                  <a:pt x="55" y="165"/>
                  <a:pt x="55" y="166"/>
                </a:cubicBezTo>
                <a:cubicBezTo>
                  <a:pt x="55" y="166"/>
                  <a:pt x="58" y="166"/>
                  <a:pt x="61" y="164"/>
                </a:cubicBezTo>
                <a:cubicBezTo>
                  <a:pt x="65" y="162"/>
                  <a:pt x="66" y="154"/>
                  <a:pt x="67" y="144"/>
                </a:cubicBezTo>
                <a:cubicBezTo>
                  <a:pt x="68" y="134"/>
                  <a:pt x="69" y="126"/>
                  <a:pt x="70" y="120"/>
                </a:cubicBezTo>
                <a:cubicBezTo>
                  <a:pt x="71" y="120"/>
                  <a:pt x="72" y="119"/>
                  <a:pt x="74" y="119"/>
                </a:cubicBezTo>
                <a:cubicBezTo>
                  <a:pt x="75" y="118"/>
                  <a:pt x="77" y="118"/>
                  <a:pt x="79" y="117"/>
                </a:cubicBezTo>
                <a:cubicBezTo>
                  <a:pt x="81" y="121"/>
                  <a:pt x="90" y="134"/>
                  <a:pt x="98" y="144"/>
                </a:cubicBezTo>
                <a:cubicBezTo>
                  <a:pt x="100" y="146"/>
                  <a:pt x="103" y="149"/>
                  <a:pt x="107" y="149"/>
                </a:cubicBezTo>
                <a:cubicBezTo>
                  <a:pt x="108" y="149"/>
                  <a:pt x="110" y="149"/>
                  <a:pt x="112" y="146"/>
                </a:cubicBezTo>
                <a:cubicBezTo>
                  <a:pt x="114" y="145"/>
                  <a:pt x="114" y="143"/>
                  <a:pt x="115" y="142"/>
                </a:cubicBezTo>
                <a:cubicBezTo>
                  <a:pt x="116" y="137"/>
                  <a:pt x="113" y="131"/>
                  <a:pt x="112" y="128"/>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30" name="Oval 28"/>
          <p:cNvSpPr>
            <a:spLocks noChangeArrowheads="1"/>
          </p:cNvSpPr>
          <p:nvPr>
            <p:custDataLst>
              <p:tags r:id="rId26"/>
            </p:custDataLst>
          </p:nvPr>
        </p:nvSpPr>
        <p:spPr bwMode="auto">
          <a:xfrm>
            <a:off x="8103528" y="2501580"/>
            <a:ext cx="18819" cy="22092"/>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1" name="Oval 29"/>
          <p:cNvSpPr>
            <a:spLocks noChangeArrowheads="1"/>
          </p:cNvSpPr>
          <p:nvPr>
            <p:custDataLst>
              <p:tags r:id="rId27"/>
            </p:custDataLst>
          </p:nvPr>
        </p:nvSpPr>
        <p:spPr bwMode="auto">
          <a:xfrm>
            <a:off x="8101891" y="2546581"/>
            <a:ext cx="20455" cy="20455"/>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2" name="Oval 30"/>
          <p:cNvSpPr>
            <a:spLocks noChangeArrowheads="1"/>
          </p:cNvSpPr>
          <p:nvPr>
            <p:custDataLst>
              <p:tags r:id="rId28"/>
            </p:custDataLst>
          </p:nvPr>
        </p:nvSpPr>
        <p:spPr bwMode="auto">
          <a:xfrm>
            <a:off x="8101891" y="2590764"/>
            <a:ext cx="20455" cy="22092"/>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3" name="Oval 31"/>
          <p:cNvSpPr>
            <a:spLocks noChangeArrowheads="1"/>
          </p:cNvSpPr>
          <p:nvPr>
            <p:custDataLst>
              <p:tags r:id="rId29"/>
            </p:custDataLst>
          </p:nvPr>
        </p:nvSpPr>
        <p:spPr bwMode="auto">
          <a:xfrm>
            <a:off x="7495602" y="1995111"/>
            <a:ext cx="12273" cy="13909"/>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4" name="Oval 32"/>
          <p:cNvSpPr>
            <a:spLocks noChangeArrowheads="1"/>
          </p:cNvSpPr>
          <p:nvPr>
            <p:custDataLst>
              <p:tags r:id="rId30"/>
            </p:custDataLst>
          </p:nvPr>
        </p:nvSpPr>
        <p:spPr bwMode="auto">
          <a:xfrm>
            <a:off x="7514420" y="1993474"/>
            <a:ext cx="12273" cy="12273"/>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5" name="Oval 33"/>
          <p:cNvSpPr>
            <a:spLocks noChangeArrowheads="1"/>
          </p:cNvSpPr>
          <p:nvPr>
            <p:custDataLst>
              <p:tags r:id="rId31"/>
            </p:custDataLst>
          </p:nvPr>
        </p:nvSpPr>
        <p:spPr bwMode="auto">
          <a:xfrm>
            <a:off x="7529966" y="1985292"/>
            <a:ext cx="13091" cy="13091"/>
          </a:xfrm>
          <a:prstGeom prst="ellipse">
            <a:avLst/>
          </a:prstGeom>
          <a:solidFill>
            <a:schemeClr val="lt2"/>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36" name="Freeform 34"/>
          <p:cNvSpPr/>
          <p:nvPr>
            <p:custDataLst>
              <p:tags r:id="rId32"/>
            </p:custDataLst>
          </p:nvPr>
        </p:nvSpPr>
        <p:spPr bwMode="auto">
          <a:xfrm>
            <a:off x="7843339" y="1602372"/>
            <a:ext cx="90821" cy="90821"/>
          </a:xfrm>
          <a:custGeom>
            <a:avLst/>
            <a:gdLst>
              <a:gd name="T0" fmla="*/ 0 w 49"/>
              <a:gd name="T1" fmla="*/ 29 h 49"/>
              <a:gd name="T2" fmla="*/ 7 w 49"/>
              <a:gd name="T3" fmla="*/ 39 h 49"/>
              <a:gd name="T4" fmla="*/ 21 w 49"/>
              <a:gd name="T5" fmla="*/ 49 h 49"/>
              <a:gd name="T6" fmla="*/ 36 w 49"/>
              <a:gd name="T7" fmla="*/ 37 h 49"/>
              <a:gd name="T8" fmla="*/ 48 w 49"/>
              <a:gd name="T9" fmla="*/ 20 h 49"/>
              <a:gd name="T10" fmla="*/ 39 w 49"/>
              <a:gd name="T11" fmla="*/ 9 h 49"/>
              <a:gd name="T12" fmla="*/ 23 w 49"/>
              <a:gd name="T13" fmla="*/ 0 h 49"/>
              <a:gd name="T14" fmla="*/ 8 w 49"/>
              <a:gd name="T15" fmla="*/ 15 h 49"/>
              <a:gd name="T16" fmla="*/ 0 w 49"/>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0" y="29"/>
                </a:moveTo>
                <a:cubicBezTo>
                  <a:pt x="0" y="32"/>
                  <a:pt x="3" y="35"/>
                  <a:pt x="7" y="39"/>
                </a:cubicBezTo>
                <a:cubicBezTo>
                  <a:pt x="14" y="46"/>
                  <a:pt x="18" y="49"/>
                  <a:pt x="21" y="49"/>
                </a:cubicBezTo>
                <a:cubicBezTo>
                  <a:pt x="24" y="49"/>
                  <a:pt x="26" y="48"/>
                  <a:pt x="36" y="37"/>
                </a:cubicBezTo>
                <a:cubicBezTo>
                  <a:pt x="47" y="25"/>
                  <a:pt x="49" y="23"/>
                  <a:pt x="48" y="20"/>
                </a:cubicBezTo>
                <a:cubicBezTo>
                  <a:pt x="48" y="16"/>
                  <a:pt x="45" y="14"/>
                  <a:pt x="39" y="9"/>
                </a:cubicBezTo>
                <a:cubicBezTo>
                  <a:pt x="32" y="3"/>
                  <a:pt x="28" y="0"/>
                  <a:pt x="23" y="0"/>
                </a:cubicBezTo>
                <a:cubicBezTo>
                  <a:pt x="20" y="1"/>
                  <a:pt x="16" y="6"/>
                  <a:pt x="8" y="15"/>
                </a:cubicBezTo>
                <a:cubicBezTo>
                  <a:pt x="1" y="24"/>
                  <a:pt x="0" y="27"/>
                  <a:pt x="0" y="29"/>
                </a:cubicBezTo>
                <a:close/>
              </a:path>
            </a:pathLst>
          </a:custGeom>
          <a:solidFill>
            <a:schemeClr val="accent1"/>
          </a:solidFill>
          <a:ln>
            <a:noFill/>
          </a:ln>
        </p:spPr>
        <p:txBody>
          <a:bodyPr vert="horz" wrap="square" lIns="91440" tIns="45720" rIns="91440" bIns="45720" numCol="1" anchor="t" anchorCtr="0" compatLnSpc="1"/>
          <a:p>
            <a:endParaRPr lang="zh-CN" altLang="en-US"/>
          </a:p>
        </p:txBody>
      </p:sp>
      <p:sp>
        <p:nvSpPr>
          <p:cNvPr id="37" name="Freeform 35"/>
          <p:cNvSpPr/>
          <p:nvPr>
            <p:custDataLst>
              <p:tags r:id="rId33"/>
            </p:custDataLst>
          </p:nvPr>
        </p:nvSpPr>
        <p:spPr bwMode="auto">
          <a:xfrm>
            <a:off x="7843339" y="1602372"/>
            <a:ext cx="90821" cy="90821"/>
          </a:xfrm>
          <a:custGeom>
            <a:avLst/>
            <a:gdLst>
              <a:gd name="T0" fmla="*/ 0 w 49"/>
              <a:gd name="T1" fmla="*/ 29 h 49"/>
              <a:gd name="T2" fmla="*/ 7 w 49"/>
              <a:gd name="T3" fmla="*/ 39 h 49"/>
              <a:gd name="T4" fmla="*/ 21 w 49"/>
              <a:gd name="T5" fmla="*/ 49 h 49"/>
              <a:gd name="T6" fmla="*/ 36 w 49"/>
              <a:gd name="T7" fmla="*/ 37 h 49"/>
              <a:gd name="T8" fmla="*/ 48 w 49"/>
              <a:gd name="T9" fmla="*/ 20 h 49"/>
              <a:gd name="T10" fmla="*/ 39 w 49"/>
              <a:gd name="T11" fmla="*/ 9 h 49"/>
              <a:gd name="T12" fmla="*/ 23 w 49"/>
              <a:gd name="T13" fmla="*/ 0 h 49"/>
              <a:gd name="T14" fmla="*/ 8 w 49"/>
              <a:gd name="T15" fmla="*/ 15 h 49"/>
              <a:gd name="T16" fmla="*/ 0 w 49"/>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0" y="29"/>
                </a:moveTo>
                <a:cubicBezTo>
                  <a:pt x="0" y="32"/>
                  <a:pt x="3" y="35"/>
                  <a:pt x="7" y="39"/>
                </a:cubicBezTo>
                <a:cubicBezTo>
                  <a:pt x="14" y="46"/>
                  <a:pt x="18" y="49"/>
                  <a:pt x="21" y="49"/>
                </a:cubicBezTo>
                <a:cubicBezTo>
                  <a:pt x="24" y="49"/>
                  <a:pt x="26" y="48"/>
                  <a:pt x="36" y="37"/>
                </a:cubicBezTo>
                <a:cubicBezTo>
                  <a:pt x="47" y="25"/>
                  <a:pt x="49" y="23"/>
                  <a:pt x="48" y="20"/>
                </a:cubicBezTo>
                <a:cubicBezTo>
                  <a:pt x="48" y="16"/>
                  <a:pt x="45" y="14"/>
                  <a:pt x="39" y="9"/>
                </a:cubicBezTo>
                <a:cubicBezTo>
                  <a:pt x="32" y="3"/>
                  <a:pt x="28" y="0"/>
                  <a:pt x="23" y="0"/>
                </a:cubicBezTo>
                <a:cubicBezTo>
                  <a:pt x="20" y="1"/>
                  <a:pt x="16" y="6"/>
                  <a:pt x="8" y="15"/>
                </a:cubicBezTo>
                <a:cubicBezTo>
                  <a:pt x="1" y="24"/>
                  <a:pt x="0" y="27"/>
                  <a:pt x="0" y="29"/>
                </a:cubicBezTo>
                <a:close/>
              </a:path>
            </a:pathLst>
          </a:cu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38" name="Freeform 36"/>
          <p:cNvSpPr/>
          <p:nvPr>
            <p:custDataLst>
              <p:tags r:id="rId34"/>
            </p:custDataLst>
          </p:nvPr>
        </p:nvSpPr>
        <p:spPr bwMode="auto">
          <a:xfrm>
            <a:off x="7829429" y="1618736"/>
            <a:ext cx="23728" cy="16364"/>
          </a:xfrm>
          <a:custGeom>
            <a:avLst/>
            <a:gdLst>
              <a:gd name="T0" fmla="*/ 27 w 27"/>
              <a:gd name="T1" fmla="*/ 18 h 18"/>
              <a:gd name="T2" fmla="*/ 0 w 27"/>
              <a:gd name="T3" fmla="*/ 0 h 18"/>
              <a:gd name="T4" fmla="*/ 27 w 27"/>
              <a:gd name="T5" fmla="*/ 18 h 18"/>
            </a:gdLst>
            <a:ahLst/>
            <a:cxnLst>
              <a:cxn ang="0">
                <a:pos x="T0" y="T1"/>
              </a:cxn>
              <a:cxn ang="0">
                <a:pos x="T2" y="T3"/>
              </a:cxn>
              <a:cxn ang="0">
                <a:pos x="T4" y="T5"/>
              </a:cxn>
            </a:cxnLst>
            <a:rect l="0" t="0" r="r" b="b"/>
            <a:pathLst>
              <a:path w="27" h="18">
                <a:moveTo>
                  <a:pt x="27" y="18"/>
                </a:moveTo>
                <a:lnTo>
                  <a:pt x="0" y="0"/>
                </a:lnTo>
                <a:lnTo>
                  <a:pt x="27" y="18"/>
                </a:lnTo>
                <a:close/>
              </a:path>
            </a:pathLst>
          </a:custGeom>
          <a:solidFill>
            <a:srgbClr val="5EA2D8"/>
          </a:solidFill>
          <a:ln w="9525">
            <a:solidFill>
              <a:schemeClr val="accent3"/>
            </a:solidFill>
            <a:round/>
          </a:ln>
        </p:spPr>
        <p:txBody>
          <a:bodyPr vert="horz" wrap="square" lIns="91440" tIns="45720" rIns="91440" bIns="45720" numCol="1" anchor="t" anchorCtr="0" compatLnSpc="1"/>
          <a:p>
            <a:endParaRPr lang="zh-CN" altLang="en-US"/>
          </a:p>
        </p:txBody>
      </p:sp>
      <p:sp>
        <p:nvSpPr>
          <p:cNvPr id="39" name="Line 37"/>
          <p:cNvSpPr>
            <a:spLocks noChangeShapeType="1"/>
          </p:cNvSpPr>
          <p:nvPr>
            <p:custDataLst>
              <p:tags r:id="rId35"/>
            </p:custDataLst>
          </p:nvPr>
        </p:nvSpPr>
        <p:spPr bwMode="auto">
          <a:xfrm flipH="1" flipV="1">
            <a:off x="7829429" y="1618736"/>
            <a:ext cx="23728" cy="16364"/>
          </a:xfrm>
          <a:prstGeom prst="line">
            <a:avLst/>
          </a:prstGeom>
          <a:noFill/>
          <a:ln w="9525">
            <a:solidFill>
              <a:schemeClr val="accent3"/>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0" name="Line 38"/>
          <p:cNvSpPr>
            <a:spLocks noChangeShapeType="1"/>
          </p:cNvSpPr>
          <p:nvPr>
            <p:custDataLst>
              <p:tags r:id="rId36"/>
            </p:custDataLst>
          </p:nvPr>
        </p:nvSpPr>
        <p:spPr bwMode="auto">
          <a:xfrm flipH="1" flipV="1">
            <a:off x="7829429" y="1618736"/>
            <a:ext cx="23728" cy="16364"/>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1" name="Freeform 39"/>
          <p:cNvSpPr/>
          <p:nvPr>
            <p:custDataLst>
              <p:tags r:id="rId37"/>
            </p:custDataLst>
          </p:nvPr>
        </p:nvSpPr>
        <p:spPr bwMode="auto">
          <a:xfrm>
            <a:off x="7840884" y="1595009"/>
            <a:ext cx="31092" cy="13909"/>
          </a:xfrm>
          <a:custGeom>
            <a:avLst/>
            <a:gdLst>
              <a:gd name="T0" fmla="*/ 35 w 35"/>
              <a:gd name="T1" fmla="*/ 16 h 16"/>
              <a:gd name="T2" fmla="*/ 0 w 35"/>
              <a:gd name="T3" fmla="*/ 0 h 16"/>
              <a:gd name="T4" fmla="*/ 35 w 35"/>
              <a:gd name="T5" fmla="*/ 16 h 16"/>
            </a:gdLst>
            <a:ahLst/>
            <a:cxnLst>
              <a:cxn ang="0">
                <a:pos x="T0" y="T1"/>
              </a:cxn>
              <a:cxn ang="0">
                <a:pos x="T2" y="T3"/>
              </a:cxn>
              <a:cxn ang="0">
                <a:pos x="T4" y="T5"/>
              </a:cxn>
            </a:cxnLst>
            <a:rect l="0" t="0" r="r" b="b"/>
            <a:pathLst>
              <a:path w="35" h="16">
                <a:moveTo>
                  <a:pt x="35" y="16"/>
                </a:moveTo>
                <a:lnTo>
                  <a:pt x="0" y="0"/>
                </a:lnTo>
                <a:lnTo>
                  <a:pt x="35" y="16"/>
                </a:lnTo>
                <a:close/>
              </a:path>
            </a:pathLst>
          </a:custGeom>
          <a:solidFill>
            <a:srgbClr val="5EA2D8"/>
          </a:solidFill>
          <a:ln w="9525">
            <a:solidFill>
              <a:schemeClr val="accent3"/>
            </a:solidFill>
            <a:round/>
          </a:ln>
        </p:spPr>
        <p:txBody>
          <a:bodyPr vert="horz" wrap="square" lIns="91440" tIns="45720" rIns="91440" bIns="45720" numCol="1" anchor="t" anchorCtr="0" compatLnSpc="1"/>
          <a:p>
            <a:endParaRPr lang="zh-CN" altLang="en-US"/>
          </a:p>
        </p:txBody>
      </p:sp>
      <p:sp>
        <p:nvSpPr>
          <p:cNvPr id="42" name="Line 40"/>
          <p:cNvSpPr>
            <a:spLocks noChangeShapeType="1"/>
          </p:cNvSpPr>
          <p:nvPr>
            <p:custDataLst>
              <p:tags r:id="rId38"/>
            </p:custDataLst>
          </p:nvPr>
        </p:nvSpPr>
        <p:spPr bwMode="auto">
          <a:xfrm flipH="1" flipV="1">
            <a:off x="7840884" y="1595009"/>
            <a:ext cx="31092" cy="13909"/>
          </a:xfrm>
          <a:prstGeom prst="line">
            <a:avLst/>
          </a:prstGeom>
          <a:noFill/>
          <a:ln w="9525">
            <a:solidFill>
              <a:schemeClr val="accent3"/>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3" name="Line 41"/>
          <p:cNvSpPr>
            <a:spLocks noChangeShapeType="1"/>
          </p:cNvSpPr>
          <p:nvPr>
            <p:custDataLst>
              <p:tags r:id="rId39"/>
            </p:custDataLst>
          </p:nvPr>
        </p:nvSpPr>
        <p:spPr bwMode="auto">
          <a:xfrm flipH="1" flipV="1">
            <a:off x="7840884" y="1595009"/>
            <a:ext cx="31092" cy="13909"/>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44" name="Oval 42"/>
          <p:cNvSpPr>
            <a:spLocks noChangeArrowheads="1"/>
          </p:cNvSpPr>
          <p:nvPr>
            <p:custDataLst>
              <p:tags r:id="rId40"/>
            </p:custDataLst>
          </p:nvPr>
        </p:nvSpPr>
        <p:spPr bwMode="auto">
          <a:xfrm>
            <a:off x="7853975" y="4648549"/>
            <a:ext cx="558016" cy="557198"/>
          </a:xfrm>
          <a:prstGeom prst="ellipse">
            <a:avLst/>
          </a:pr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45" name="Oval 43"/>
          <p:cNvSpPr>
            <a:spLocks noChangeArrowheads="1"/>
          </p:cNvSpPr>
          <p:nvPr>
            <p:custDataLst>
              <p:tags r:id="rId41"/>
            </p:custDataLst>
          </p:nvPr>
        </p:nvSpPr>
        <p:spPr bwMode="auto">
          <a:xfrm>
            <a:off x="7853975" y="4648549"/>
            <a:ext cx="558016" cy="557198"/>
          </a:xfrm>
          <a:prstGeom prst="ellipse">
            <a:avLst/>
          </a:pr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46" name="Oval 44"/>
          <p:cNvSpPr>
            <a:spLocks noChangeArrowheads="1"/>
          </p:cNvSpPr>
          <p:nvPr>
            <p:custDataLst>
              <p:tags r:id="rId42"/>
            </p:custDataLst>
          </p:nvPr>
        </p:nvSpPr>
        <p:spPr bwMode="auto">
          <a:xfrm>
            <a:off x="8182075" y="5460208"/>
            <a:ext cx="255280" cy="254462"/>
          </a:xfrm>
          <a:prstGeom prst="ellipse">
            <a:avLst/>
          </a:pr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47" name="Oval 45"/>
          <p:cNvSpPr>
            <a:spLocks noChangeArrowheads="1"/>
          </p:cNvSpPr>
          <p:nvPr>
            <p:custDataLst>
              <p:tags r:id="rId43"/>
            </p:custDataLst>
          </p:nvPr>
        </p:nvSpPr>
        <p:spPr bwMode="auto">
          <a:xfrm>
            <a:off x="8182075" y="5460208"/>
            <a:ext cx="255280" cy="254462"/>
          </a:xfrm>
          <a:prstGeom prst="ellipse">
            <a:avLst/>
          </a:pr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48" name="Oval 46"/>
          <p:cNvSpPr>
            <a:spLocks noChangeArrowheads="1"/>
          </p:cNvSpPr>
          <p:nvPr>
            <p:custDataLst>
              <p:tags r:id="rId44"/>
            </p:custDataLst>
          </p:nvPr>
        </p:nvSpPr>
        <p:spPr bwMode="auto">
          <a:xfrm>
            <a:off x="7642878" y="5251566"/>
            <a:ext cx="346101" cy="345282"/>
          </a:xfrm>
          <a:prstGeom prst="ellipse">
            <a:avLst/>
          </a:pr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dirty="0"/>
          </a:p>
        </p:txBody>
      </p:sp>
      <p:sp>
        <p:nvSpPr>
          <p:cNvPr id="53" name="Oval 47"/>
          <p:cNvSpPr>
            <a:spLocks noChangeArrowheads="1"/>
          </p:cNvSpPr>
          <p:nvPr>
            <p:custDataLst>
              <p:tags r:id="rId45"/>
            </p:custDataLst>
          </p:nvPr>
        </p:nvSpPr>
        <p:spPr bwMode="auto">
          <a:xfrm>
            <a:off x="7642878" y="5251566"/>
            <a:ext cx="346101" cy="345282"/>
          </a:xfrm>
          <a:prstGeom prst="ellipse">
            <a:avLst/>
          </a:prstGeom>
          <a:noFill/>
          <a:ln w="14288" cap="flat">
            <a:solidFill>
              <a:schemeClr val="accent3"/>
            </a:solidFill>
            <a:prstDash val="solid"/>
            <a:miter lim="800000"/>
          </a:ln>
          <a:extLst>
            <a:ext uri="{909E8E84-426E-40DD-AFC4-6F175D3DCCD1}">
              <a14:hiddenFill xmlns:a14="http://schemas.microsoft.com/office/drawing/2010/main">
                <a:solidFill>
                  <a:schemeClr val="lt2"/>
                </a:solidFill>
              </a14:hiddenFill>
            </a:ext>
          </a:extLst>
        </p:spPr>
        <p:txBody>
          <a:bodyPr vert="horz" wrap="square" lIns="91440" tIns="45720" rIns="91440" bIns="45720" numCol="1" anchor="t" anchorCtr="0" compatLnSpc="1"/>
          <a:p>
            <a:endParaRPr lang="zh-CN" altLang="en-US"/>
          </a:p>
        </p:txBody>
      </p:sp>
      <p:sp>
        <p:nvSpPr>
          <p:cNvPr id="54" name="Freeform 48"/>
          <p:cNvSpPr/>
          <p:nvPr>
            <p:custDataLst>
              <p:tags r:id="rId46"/>
            </p:custDataLst>
          </p:nvPr>
        </p:nvSpPr>
        <p:spPr bwMode="auto">
          <a:xfrm>
            <a:off x="8431628" y="1652283"/>
            <a:ext cx="60547" cy="0"/>
          </a:xfrm>
          <a:custGeom>
            <a:avLst/>
            <a:gdLst>
              <a:gd name="T0" fmla="*/ 0 w 68"/>
              <a:gd name="T1" fmla="*/ 68 w 68"/>
              <a:gd name="T2" fmla="*/ 0 w 68"/>
            </a:gdLst>
            <a:ahLst/>
            <a:cxnLst>
              <a:cxn ang="0">
                <a:pos x="T0" y="0"/>
              </a:cxn>
              <a:cxn ang="0">
                <a:pos x="T1" y="0"/>
              </a:cxn>
              <a:cxn ang="0">
                <a:pos x="T2" y="0"/>
              </a:cxn>
            </a:cxnLst>
            <a:rect l="0" t="0" r="r" b="b"/>
            <a:pathLst>
              <a:path w="68">
                <a:moveTo>
                  <a:pt x="0" y="0"/>
                </a:moveTo>
                <a:lnTo>
                  <a:pt x="68" y="0"/>
                </a:lnTo>
                <a:lnTo>
                  <a:pt x="0" y="0"/>
                </a:lnTo>
                <a:close/>
              </a:path>
            </a:pathLst>
          </a:custGeom>
          <a:solidFill>
            <a:schemeClr val="accent3"/>
          </a:solidFill>
          <a:ln>
            <a:noFill/>
          </a:ln>
        </p:spPr>
        <p:txBody>
          <a:bodyPr vert="horz" wrap="square" lIns="91440" tIns="45720" rIns="91440" bIns="45720" numCol="1" anchor="t" anchorCtr="0" compatLnSpc="1"/>
          <a:p>
            <a:endParaRPr lang="zh-CN" altLang="en-US"/>
          </a:p>
        </p:txBody>
      </p:sp>
      <p:sp>
        <p:nvSpPr>
          <p:cNvPr id="55" name="Line 49"/>
          <p:cNvSpPr>
            <a:spLocks noChangeShapeType="1"/>
          </p:cNvSpPr>
          <p:nvPr>
            <p:custDataLst>
              <p:tags r:id="rId47"/>
            </p:custDataLst>
          </p:nvPr>
        </p:nvSpPr>
        <p:spPr bwMode="auto">
          <a:xfrm>
            <a:off x="8431628" y="1652283"/>
            <a:ext cx="6054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56" name="Line 50"/>
          <p:cNvSpPr>
            <a:spLocks noChangeShapeType="1"/>
          </p:cNvSpPr>
          <p:nvPr>
            <p:custDataLst>
              <p:tags r:id="rId48"/>
            </p:custDataLst>
          </p:nvPr>
        </p:nvSpPr>
        <p:spPr bwMode="auto">
          <a:xfrm>
            <a:off x="8431628" y="1652283"/>
            <a:ext cx="60547"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57" name="Freeform 51"/>
          <p:cNvSpPr/>
          <p:nvPr>
            <p:custDataLst>
              <p:tags r:id="rId49"/>
            </p:custDataLst>
          </p:nvPr>
        </p:nvSpPr>
        <p:spPr bwMode="auto">
          <a:xfrm>
            <a:off x="8456992" y="1618736"/>
            <a:ext cx="0" cy="67911"/>
          </a:xfrm>
          <a:custGeom>
            <a:avLst/>
            <a:gdLst>
              <a:gd name="T0" fmla="*/ 0 h 76"/>
              <a:gd name="T1" fmla="*/ 76 h 76"/>
              <a:gd name="T2" fmla="*/ 0 h 76"/>
            </a:gdLst>
            <a:ahLst/>
            <a:cxnLst>
              <a:cxn ang="0">
                <a:pos x="0" y="T0"/>
              </a:cxn>
              <a:cxn ang="0">
                <a:pos x="0" y="T1"/>
              </a:cxn>
              <a:cxn ang="0">
                <a:pos x="0" y="T2"/>
              </a:cxn>
            </a:cxnLst>
            <a:rect l="0" t="0" r="r" b="b"/>
            <a:pathLst>
              <a:path h="76">
                <a:moveTo>
                  <a:pt x="0" y="0"/>
                </a:moveTo>
                <a:lnTo>
                  <a:pt x="0" y="76"/>
                </a:lnTo>
                <a:lnTo>
                  <a:pt x="0" y="0"/>
                </a:lnTo>
                <a:close/>
              </a:path>
            </a:pathLst>
          </a:custGeom>
          <a:solidFill>
            <a:schemeClr val="accent3"/>
          </a:solidFill>
          <a:ln>
            <a:noFill/>
          </a:ln>
        </p:spPr>
        <p:txBody>
          <a:bodyPr vert="horz" wrap="square" lIns="91440" tIns="45720" rIns="91440" bIns="45720" numCol="1" anchor="t" anchorCtr="0" compatLnSpc="1"/>
          <a:p>
            <a:endParaRPr lang="zh-CN" altLang="en-US"/>
          </a:p>
        </p:txBody>
      </p:sp>
      <p:sp>
        <p:nvSpPr>
          <p:cNvPr id="58" name="Line 52"/>
          <p:cNvSpPr>
            <a:spLocks noChangeShapeType="1"/>
          </p:cNvSpPr>
          <p:nvPr>
            <p:custDataLst>
              <p:tags r:id="rId50"/>
            </p:custDataLst>
          </p:nvPr>
        </p:nvSpPr>
        <p:spPr bwMode="auto">
          <a:xfrm>
            <a:off x="8456992" y="1618736"/>
            <a:ext cx="0" cy="679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59" name="Line 53"/>
          <p:cNvSpPr>
            <a:spLocks noChangeShapeType="1"/>
          </p:cNvSpPr>
          <p:nvPr>
            <p:custDataLst>
              <p:tags r:id="rId51"/>
            </p:custDataLst>
          </p:nvPr>
        </p:nvSpPr>
        <p:spPr bwMode="auto">
          <a:xfrm>
            <a:off x="8456992" y="1618736"/>
            <a:ext cx="0" cy="67911"/>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60" name="Freeform 54"/>
          <p:cNvSpPr/>
          <p:nvPr>
            <p:custDataLst>
              <p:tags r:id="rId52"/>
            </p:custDataLst>
          </p:nvPr>
        </p:nvSpPr>
        <p:spPr bwMode="auto">
          <a:xfrm>
            <a:off x="7727972" y="2551490"/>
            <a:ext cx="61365" cy="0"/>
          </a:xfrm>
          <a:custGeom>
            <a:avLst/>
            <a:gdLst>
              <a:gd name="T0" fmla="*/ 0 w 69"/>
              <a:gd name="T1" fmla="*/ 69 w 69"/>
              <a:gd name="T2" fmla="*/ 0 w 69"/>
            </a:gdLst>
            <a:ahLst/>
            <a:cxnLst>
              <a:cxn ang="0">
                <a:pos x="T0" y="0"/>
              </a:cxn>
              <a:cxn ang="0">
                <a:pos x="T1" y="0"/>
              </a:cxn>
              <a:cxn ang="0">
                <a:pos x="T2" y="0"/>
              </a:cxn>
            </a:cxnLst>
            <a:rect l="0" t="0" r="r" b="b"/>
            <a:pathLst>
              <a:path w="69">
                <a:moveTo>
                  <a:pt x="0" y="0"/>
                </a:moveTo>
                <a:lnTo>
                  <a:pt x="69" y="0"/>
                </a:lnTo>
                <a:lnTo>
                  <a:pt x="0" y="0"/>
                </a:lnTo>
                <a:close/>
              </a:path>
            </a:pathLst>
          </a:custGeom>
          <a:solidFill>
            <a:schemeClr val="accent3"/>
          </a:solidFill>
          <a:ln>
            <a:noFill/>
          </a:ln>
        </p:spPr>
        <p:txBody>
          <a:bodyPr vert="horz" wrap="square" lIns="91440" tIns="45720" rIns="91440" bIns="45720" numCol="1" anchor="t" anchorCtr="0" compatLnSpc="1"/>
          <a:p>
            <a:endParaRPr lang="zh-CN" altLang="en-US"/>
          </a:p>
        </p:txBody>
      </p:sp>
      <p:sp>
        <p:nvSpPr>
          <p:cNvPr id="61" name="Line 55"/>
          <p:cNvSpPr>
            <a:spLocks noChangeShapeType="1"/>
          </p:cNvSpPr>
          <p:nvPr>
            <p:custDataLst>
              <p:tags r:id="rId53"/>
            </p:custDataLst>
          </p:nvPr>
        </p:nvSpPr>
        <p:spPr bwMode="auto">
          <a:xfrm>
            <a:off x="7727972" y="2551490"/>
            <a:ext cx="6136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62" name="Line 56"/>
          <p:cNvSpPr>
            <a:spLocks noChangeShapeType="1"/>
          </p:cNvSpPr>
          <p:nvPr>
            <p:custDataLst>
              <p:tags r:id="rId54"/>
            </p:custDataLst>
          </p:nvPr>
        </p:nvSpPr>
        <p:spPr bwMode="auto">
          <a:xfrm>
            <a:off x="7727972" y="2551490"/>
            <a:ext cx="61365"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63" name="Freeform 57"/>
          <p:cNvSpPr/>
          <p:nvPr>
            <p:custDataLst>
              <p:tags r:id="rId55"/>
            </p:custDataLst>
          </p:nvPr>
        </p:nvSpPr>
        <p:spPr bwMode="auto">
          <a:xfrm>
            <a:off x="7754154" y="2518762"/>
            <a:ext cx="0" cy="68729"/>
          </a:xfrm>
          <a:custGeom>
            <a:avLst/>
            <a:gdLst>
              <a:gd name="T0" fmla="*/ 0 h 77"/>
              <a:gd name="T1" fmla="*/ 77 h 77"/>
              <a:gd name="T2" fmla="*/ 0 h 77"/>
            </a:gdLst>
            <a:ahLst/>
            <a:cxnLst>
              <a:cxn ang="0">
                <a:pos x="0" y="T0"/>
              </a:cxn>
              <a:cxn ang="0">
                <a:pos x="0" y="T1"/>
              </a:cxn>
              <a:cxn ang="0">
                <a:pos x="0" y="T2"/>
              </a:cxn>
            </a:cxnLst>
            <a:rect l="0" t="0" r="r" b="b"/>
            <a:pathLst>
              <a:path h="77">
                <a:moveTo>
                  <a:pt x="0" y="0"/>
                </a:moveTo>
                <a:lnTo>
                  <a:pt x="0" y="77"/>
                </a:lnTo>
                <a:lnTo>
                  <a:pt x="0" y="0"/>
                </a:lnTo>
                <a:close/>
              </a:path>
            </a:pathLst>
          </a:custGeom>
          <a:solidFill>
            <a:schemeClr val="accent3"/>
          </a:solidFill>
          <a:ln>
            <a:noFill/>
          </a:ln>
        </p:spPr>
        <p:txBody>
          <a:bodyPr vert="horz" wrap="square" lIns="91440" tIns="45720" rIns="91440" bIns="45720" numCol="1" anchor="t" anchorCtr="0" compatLnSpc="1"/>
          <a:p>
            <a:endParaRPr lang="zh-CN" altLang="en-US"/>
          </a:p>
        </p:txBody>
      </p:sp>
      <p:sp>
        <p:nvSpPr>
          <p:cNvPr id="64" name="Line 58"/>
          <p:cNvSpPr>
            <a:spLocks noChangeShapeType="1"/>
          </p:cNvSpPr>
          <p:nvPr>
            <p:custDataLst>
              <p:tags r:id="rId56"/>
            </p:custDataLst>
          </p:nvPr>
        </p:nvSpPr>
        <p:spPr bwMode="auto">
          <a:xfrm>
            <a:off x="7754154" y="2518762"/>
            <a:ext cx="0" cy="6872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65" name="Line 59"/>
          <p:cNvSpPr>
            <a:spLocks noChangeShapeType="1"/>
          </p:cNvSpPr>
          <p:nvPr>
            <p:custDataLst>
              <p:tags r:id="rId57"/>
            </p:custDataLst>
          </p:nvPr>
        </p:nvSpPr>
        <p:spPr bwMode="auto">
          <a:xfrm>
            <a:off x="7754154" y="2518762"/>
            <a:ext cx="0" cy="68729"/>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66" name="Freeform 60"/>
          <p:cNvSpPr/>
          <p:nvPr>
            <p:custDataLst>
              <p:tags r:id="rId58"/>
            </p:custDataLst>
          </p:nvPr>
        </p:nvSpPr>
        <p:spPr bwMode="auto">
          <a:xfrm>
            <a:off x="7768882" y="4193627"/>
            <a:ext cx="58911" cy="0"/>
          </a:xfrm>
          <a:custGeom>
            <a:avLst/>
            <a:gdLst>
              <a:gd name="T0" fmla="*/ 0 w 66"/>
              <a:gd name="T1" fmla="*/ 66 w 66"/>
              <a:gd name="T2" fmla="*/ 0 w 66"/>
            </a:gdLst>
            <a:ahLst/>
            <a:cxnLst>
              <a:cxn ang="0">
                <a:pos x="T0" y="0"/>
              </a:cxn>
              <a:cxn ang="0">
                <a:pos x="T1" y="0"/>
              </a:cxn>
              <a:cxn ang="0">
                <a:pos x="T2" y="0"/>
              </a:cxn>
            </a:cxnLst>
            <a:rect l="0" t="0" r="r" b="b"/>
            <a:pathLst>
              <a:path w="66">
                <a:moveTo>
                  <a:pt x="0" y="0"/>
                </a:moveTo>
                <a:lnTo>
                  <a:pt x="66" y="0"/>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67" name="Line 61"/>
          <p:cNvSpPr>
            <a:spLocks noChangeShapeType="1"/>
          </p:cNvSpPr>
          <p:nvPr>
            <p:custDataLst>
              <p:tags r:id="rId59"/>
            </p:custDataLst>
          </p:nvPr>
        </p:nvSpPr>
        <p:spPr bwMode="auto">
          <a:xfrm>
            <a:off x="7768882" y="4193627"/>
            <a:ext cx="5891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68" name="Line 62"/>
          <p:cNvSpPr>
            <a:spLocks noChangeShapeType="1"/>
          </p:cNvSpPr>
          <p:nvPr>
            <p:custDataLst>
              <p:tags r:id="rId60"/>
            </p:custDataLst>
          </p:nvPr>
        </p:nvSpPr>
        <p:spPr bwMode="auto">
          <a:xfrm>
            <a:off x="7768882" y="4193627"/>
            <a:ext cx="58911"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69" name="Freeform 63"/>
          <p:cNvSpPr/>
          <p:nvPr>
            <p:custDataLst>
              <p:tags r:id="rId61"/>
            </p:custDataLst>
          </p:nvPr>
        </p:nvSpPr>
        <p:spPr bwMode="auto">
          <a:xfrm>
            <a:off x="7795064" y="4160081"/>
            <a:ext cx="0" cy="68729"/>
          </a:xfrm>
          <a:custGeom>
            <a:avLst/>
            <a:gdLst>
              <a:gd name="T0" fmla="*/ 0 h 77"/>
              <a:gd name="T1" fmla="*/ 77 h 77"/>
              <a:gd name="T2" fmla="*/ 0 h 77"/>
            </a:gdLst>
            <a:ahLst/>
            <a:cxnLst>
              <a:cxn ang="0">
                <a:pos x="0" y="T0"/>
              </a:cxn>
              <a:cxn ang="0">
                <a:pos x="0" y="T1"/>
              </a:cxn>
              <a:cxn ang="0">
                <a:pos x="0" y="T2"/>
              </a:cxn>
            </a:cxnLst>
            <a:rect l="0" t="0" r="r" b="b"/>
            <a:pathLst>
              <a:path h="77">
                <a:moveTo>
                  <a:pt x="0" y="0"/>
                </a:moveTo>
                <a:lnTo>
                  <a:pt x="0" y="77"/>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0" name="Line 64"/>
          <p:cNvSpPr>
            <a:spLocks noChangeShapeType="1"/>
          </p:cNvSpPr>
          <p:nvPr>
            <p:custDataLst>
              <p:tags r:id="rId62"/>
            </p:custDataLst>
          </p:nvPr>
        </p:nvSpPr>
        <p:spPr bwMode="auto">
          <a:xfrm>
            <a:off x="7795064" y="4160081"/>
            <a:ext cx="0" cy="6872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1" name="Line 65"/>
          <p:cNvSpPr>
            <a:spLocks noChangeShapeType="1"/>
          </p:cNvSpPr>
          <p:nvPr>
            <p:custDataLst>
              <p:tags r:id="rId63"/>
            </p:custDataLst>
          </p:nvPr>
        </p:nvSpPr>
        <p:spPr bwMode="auto">
          <a:xfrm>
            <a:off x="7795064" y="4160081"/>
            <a:ext cx="0" cy="68729"/>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72" name="Freeform 66"/>
          <p:cNvSpPr/>
          <p:nvPr>
            <p:custDataLst>
              <p:tags r:id="rId64"/>
            </p:custDataLst>
          </p:nvPr>
        </p:nvSpPr>
        <p:spPr bwMode="auto">
          <a:xfrm>
            <a:off x="7641242" y="4804826"/>
            <a:ext cx="60547" cy="0"/>
          </a:xfrm>
          <a:custGeom>
            <a:avLst/>
            <a:gdLst>
              <a:gd name="T0" fmla="*/ 0 w 68"/>
              <a:gd name="T1" fmla="*/ 68 w 68"/>
              <a:gd name="T2" fmla="*/ 0 w 68"/>
            </a:gdLst>
            <a:ahLst/>
            <a:cxnLst>
              <a:cxn ang="0">
                <a:pos x="T0" y="0"/>
              </a:cxn>
              <a:cxn ang="0">
                <a:pos x="T1" y="0"/>
              </a:cxn>
              <a:cxn ang="0">
                <a:pos x="T2" y="0"/>
              </a:cxn>
            </a:cxnLst>
            <a:rect l="0" t="0" r="r" b="b"/>
            <a:pathLst>
              <a:path w="68">
                <a:moveTo>
                  <a:pt x="0" y="0"/>
                </a:moveTo>
                <a:lnTo>
                  <a:pt x="68" y="0"/>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3" name="Line 67"/>
          <p:cNvSpPr>
            <a:spLocks noChangeShapeType="1"/>
          </p:cNvSpPr>
          <p:nvPr>
            <p:custDataLst>
              <p:tags r:id="rId65"/>
            </p:custDataLst>
          </p:nvPr>
        </p:nvSpPr>
        <p:spPr bwMode="auto">
          <a:xfrm>
            <a:off x="7641242" y="4804826"/>
            <a:ext cx="6054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4" name="Line 68"/>
          <p:cNvSpPr>
            <a:spLocks noChangeShapeType="1"/>
          </p:cNvSpPr>
          <p:nvPr>
            <p:custDataLst>
              <p:tags r:id="rId66"/>
            </p:custDataLst>
          </p:nvPr>
        </p:nvSpPr>
        <p:spPr bwMode="auto">
          <a:xfrm>
            <a:off x="7641242" y="4804826"/>
            <a:ext cx="60547"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75" name="Freeform 69"/>
          <p:cNvSpPr/>
          <p:nvPr>
            <p:custDataLst>
              <p:tags r:id="rId67"/>
            </p:custDataLst>
          </p:nvPr>
        </p:nvSpPr>
        <p:spPr bwMode="auto">
          <a:xfrm>
            <a:off x="7667425" y="4772098"/>
            <a:ext cx="0" cy="68729"/>
          </a:xfrm>
          <a:custGeom>
            <a:avLst/>
            <a:gdLst>
              <a:gd name="T0" fmla="*/ 0 h 77"/>
              <a:gd name="T1" fmla="*/ 77 h 77"/>
              <a:gd name="T2" fmla="*/ 0 h 77"/>
            </a:gdLst>
            <a:ahLst/>
            <a:cxnLst>
              <a:cxn ang="0">
                <a:pos x="0" y="T0"/>
              </a:cxn>
              <a:cxn ang="0">
                <a:pos x="0" y="T1"/>
              </a:cxn>
              <a:cxn ang="0">
                <a:pos x="0" y="T2"/>
              </a:cxn>
            </a:cxnLst>
            <a:rect l="0" t="0" r="r" b="b"/>
            <a:pathLst>
              <a:path h="77">
                <a:moveTo>
                  <a:pt x="0" y="0"/>
                </a:moveTo>
                <a:lnTo>
                  <a:pt x="0" y="77"/>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6" name="Line 70"/>
          <p:cNvSpPr>
            <a:spLocks noChangeShapeType="1"/>
          </p:cNvSpPr>
          <p:nvPr>
            <p:custDataLst>
              <p:tags r:id="rId68"/>
            </p:custDataLst>
          </p:nvPr>
        </p:nvSpPr>
        <p:spPr bwMode="auto">
          <a:xfrm>
            <a:off x="7667425" y="4772098"/>
            <a:ext cx="0" cy="6872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7" name="Line 71"/>
          <p:cNvSpPr>
            <a:spLocks noChangeShapeType="1"/>
          </p:cNvSpPr>
          <p:nvPr>
            <p:custDataLst>
              <p:tags r:id="rId69"/>
            </p:custDataLst>
          </p:nvPr>
        </p:nvSpPr>
        <p:spPr bwMode="auto">
          <a:xfrm>
            <a:off x="7667425" y="4772098"/>
            <a:ext cx="0" cy="68729"/>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78" name="Freeform 72"/>
          <p:cNvSpPr/>
          <p:nvPr>
            <p:custDataLst>
              <p:tags r:id="rId70"/>
            </p:custDataLst>
          </p:nvPr>
        </p:nvSpPr>
        <p:spPr bwMode="auto">
          <a:xfrm>
            <a:off x="8465992" y="4470180"/>
            <a:ext cx="59729" cy="0"/>
          </a:xfrm>
          <a:custGeom>
            <a:avLst/>
            <a:gdLst>
              <a:gd name="T0" fmla="*/ 0 w 67"/>
              <a:gd name="T1" fmla="*/ 67 w 67"/>
              <a:gd name="T2" fmla="*/ 0 w 67"/>
            </a:gdLst>
            <a:ahLst/>
            <a:cxnLst>
              <a:cxn ang="0">
                <a:pos x="T0" y="0"/>
              </a:cxn>
              <a:cxn ang="0">
                <a:pos x="T1" y="0"/>
              </a:cxn>
              <a:cxn ang="0">
                <a:pos x="T2" y="0"/>
              </a:cxn>
            </a:cxnLst>
            <a:rect l="0" t="0" r="r" b="b"/>
            <a:pathLst>
              <a:path w="67">
                <a:moveTo>
                  <a:pt x="0" y="0"/>
                </a:moveTo>
                <a:lnTo>
                  <a:pt x="67" y="0"/>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79" name="Line 73"/>
          <p:cNvSpPr>
            <a:spLocks noChangeShapeType="1"/>
          </p:cNvSpPr>
          <p:nvPr>
            <p:custDataLst>
              <p:tags r:id="rId71"/>
            </p:custDataLst>
          </p:nvPr>
        </p:nvSpPr>
        <p:spPr bwMode="auto">
          <a:xfrm>
            <a:off x="8465992" y="4470180"/>
            <a:ext cx="59729"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0" name="Line 74"/>
          <p:cNvSpPr>
            <a:spLocks noChangeShapeType="1"/>
          </p:cNvSpPr>
          <p:nvPr>
            <p:custDataLst>
              <p:tags r:id="rId72"/>
            </p:custDataLst>
          </p:nvPr>
        </p:nvSpPr>
        <p:spPr bwMode="auto">
          <a:xfrm>
            <a:off x="8465992" y="4470180"/>
            <a:ext cx="59729"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81" name="Freeform 75"/>
          <p:cNvSpPr/>
          <p:nvPr>
            <p:custDataLst>
              <p:tags r:id="rId73"/>
            </p:custDataLst>
          </p:nvPr>
        </p:nvSpPr>
        <p:spPr bwMode="auto">
          <a:xfrm>
            <a:off x="8490539" y="4436634"/>
            <a:ext cx="0" cy="68729"/>
          </a:xfrm>
          <a:custGeom>
            <a:avLst/>
            <a:gdLst>
              <a:gd name="T0" fmla="*/ 0 h 77"/>
              <a:gd name="T1" fmla="*/ 77 h 77"/>
              <a:gd name="T2" fmla="*/ 0 h 77"/>
            </a:gdLst>
            <a:ahLst/>
            <a:cxnLst>
              <a:cxn ang="0">
                <a:pos x="0" y="T0"/>
              </a:cxn>
              <a:cxn ang="0">
                <a:pos x="0" y="T1"/>
              </a:cxn>
              <a:cxn ang="0">
                <a:pos x="0" y="T2"/>
              </a:cxn>
            </a:cxnLst>
            <a:rect l="0" t="0" r="r" b="b"/>
            <a:pathLst>
              <a:path h="77">
                <a:moveTo>
                  <a:pt x="0" y="0"/>
                </a:moveTo>
                <a:lnTo>
                  <a:pt x="0" y="77"/>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2" name="Line 76"/>
          <p:cNvSpPr>
            <a:spLocks noChangeShapeType="1"/>
          </p:cNvSpPr>
          <p:nvPr>
            <p:custDataLst>
              <p:tags r:id="rId74"/>
            </p:custDataLst>
          </p:nvPr>
        </p:nvSpPr>
        <p:spPr bwMode="auto">
          <a:xfrm>
            <a:off x="8490539" y="4436634"/>
            <a:ext cx="0" cy="6872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3" name="Line 77"/>
          <p:cNvSpPr>
            <a:spLocks noChangeShapeType="1"/>
          </p:cNvSpPr>
          <p:nvPr>
            <p:custDataLst>
              <p:tags r:id="rId75"/>
            </p:custDataLst>
          </p:nvPr>
        </p:nvSpPr>
        <p:spPr bwMode="auto">
          <a:xfrm>
            <a:off x="8490539" y="4477544"/>
            <a:ext cx="0" cy="27001"/>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84" name="Freeform 78"/>
          <p:cNvSpPr/>
          <p:nvPr>
            <p:custDataLst>
              <p:tags r:id="rId76"/>
            </p:custDataLst>
          </p:nvPr>
        </p:nvSpPr>
        <p:spPr bwMode="auto">
          <a:xfrm>
            <a:off x="8512630" y="4820372"/>
            <a:ext cx="58911" cy="0"/>
          </a:xfrm>
          <a:custGeom>
            <a:avLst/>
            <a:gdLst>
              <a:gd name="T0" fmla="*/ 0 w 66"/>
              <a:gd name="T1" fmla="*/ 66 w 66"/>
              <a:gd name="T2" fmla="*/ 0 w 66"/>
            </a:gdLst>
            <a:ahLst/>
            <a:cxnLst>
              <a:cxn ang="0">
                <a:pos x="T0" y="0"/>
              </a:cxn>
              <a:cxn ang="0">
                <a:pos x="T1" y="0"/>
              </a:cxn>
              <a:cxn ang="0">
                <a:pos x="T2" y="0"/>
              </a:cxn>
            </a:cxnLst>
            <a:rect l="0" t="0" r="r" b="b"/>
            <a:pathLst>
              <a:path w="66">
                <a:moveTo>
                  <a:pt x="0" y="0"/>
                </a:moveTo>
                <a:lnTo>
                  <a:pt x="66" y="0"/>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5" name="Line 79"/>
          <p:cNvSpPr>
            <a:spLocks noChangeShapeType="1"/>
          </p:cNvSpPr>
          <p:nvPr>
            <p:custDataLst>
              <p:tags r:id="rId77"/>
            </p:custDataLst>
          </p:nvPr>
        </p:nvSpPr>
        <p:spPr bwMode="auto">
          <a:xfrm>
            <a:off x="8512630" y="4820372"/>
            <a:ext cx="5891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6" name="Line 80"/>
          <p:cNvSpPr>
            <a:spLocks noChangeShapeType="1"/>
          </p:cNvSpPr>
          <p:nvPr>
            <p:custDataLst>
              <p:tags r:id="rId78"/>
            </p:custDataLst>
          </p:nvPr>
        </p:nvSpPr>
        <p:spPr bwMode="auto">
          <a:xfrm>
            <a:off x="8512630" y="4820372"/>
            <a:ext cx="58911"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87" name="Freeform 81"/>
          <p:cNvSpPr/>
          <p:nvPr>
            <p:custDataLst>
              <p:tags r:id="rId79"/>
            </p:custDataLst>
          </p:nvPr>
        </p:nvSpPr>
        <p:spPr bwMode="auto">
          <a:xfrm>
            <a:off x="8537995" y="4786826"/>
            <a:ext cx="0" cy="65456"/>
          </a:xfrm>
          <a:custGeom>
            <a:avLst/>
            <a:gdLst>
              <a:gd name="T0" fmla="*/ 0 h 74"/>
              <a:gd name="T1" fmla="*/ 74 h 74"/>
              <a:gd name="T2" fmla="*/ 0 h 74"/>
            </a:gdLst>
            <a:ahLst/>
            <a:cxnLst>
              <a:cxn ang="0">
                <a:pos x="0" y="T0"/>
              </a:cxn>
              <a:cxn ang="0">
                <a:pos x="0" y="T1"/>
              </a:cxn>
              <a:cxn ang="0">
                <a:pos x="0" y="T2"/>
              </a:cxn>
            </a:cxnLst>
            <a:rect l="0" t="0" r="r" b="b"/>
            <a:pathLst>
              <a:path h="74">
                <a:moveTo>
                  <a:pt x="0" y="0"/>
                </a:moveTo>
                <a:lnTo>
                  <a:pt x="0" y="74"/>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8" name="Line 82"/>
          <p:cNvSpPr>
            <a:spLocks noChangeShapeType="1"/>
          </p:cNvSpPr>
          <p:nvPr>
            <p:custDataLst>
              <p:tags r:id="rId80"/>
            </p:custDataLst>
          </p:nvPr>
        </p:nvSpPr>
        <p:spPr bwMode="auto">
          <a:xfrm>
            <a:off x="8537995" y="4786826"/>
            <a:ext cx="0" cy="6545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89" name="Line 83"/>
          <p:cNvSpPr>
            <a:spLocks noChangeShapeType="1"/>
          </p:cNvSpPr>
          <p:nvPr>
            <p:custDataLst>
              <p:tags r:id="rId81"/>
            </p:custDataLst>
          </p:nvPr>
        </p:nvSpPr>
        <p:spPr bwMode="auto">
          <a:xfrm>
            <a:off x="8537995" y="4786826"/>
            <a:ext cx="0" cy="65456"/>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90" name="Freeform 84"/>
          <p:cNvSpPr/>
          <p:nvPr>
            <p:custDataLst>
              <p:tags r:id="rId82"/>
            </p:custDataLst>
          </p:nvPr>
        </p:nvSpPr>
        <p:spPr bwMode="auto">
          <a:xfrm>
            <a:off x="8054435" y="5641032"/>
            <a:ext cx="58911" cy="0"/>
          </a:xfrm>
          <a:custGeom>
            <a:avLst/>
            <a:gdLst>
              <a:gd name="T0" fmla="*/ 0 w 66"/>
              <a:gd name="T1" fmla="*/ 66 w 66"/>
              <a:gd name="T2" fmla="*/ 0 w 66"/>
            </a:gdLst>
            <a:ahLst/>
            <a:cxnLst>
              <a:cxn ang="0">
                <a:pos x="T0" y="0"/>
              </a:cxn>
              <a:cxn ang="0">
                <a:pos x="T1" y="0"/>
              </a:cxn>
              <a:cxn ang="0">
                <a:pos x="T2" y="0"/>
              </a:cxn>
            </a:cxnLst>
            <a:rect l="0" t="0" r="r" b="b"/>
            <a:pathLst>
              <a:path w="66">
                <a:moveTo>
                  <a:pt x="0" y="0"/>
                </a:moveTo>
                <a:lnTo>
                  <a:pt x="66" y="0"/>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91" name="Line 85"/>
          <p:cNvSpPr>
            <a:spLocks noChangeShapeType="1"/>
          </p:cNvSpPr>
          <p:nvPr>
            <p:custDataLst>
              <p:tags r:id="rId83"/>
            </p:custDataLst>
          </p:nvPr>
        </p:nvSpPr>
        <p:spPr bwMode="auto">
          <a:xfrm>
            <a:off x="8054435" y="5641032"/>
            <a:ext cx="5891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92" name="Line 86"/>
          <p:cNvSpPr>
            <a:spLocks noChangeShapeType="1"/>
          </p:cNvSpPr>
          <p:nvPr>
            <p:custDataLst>
              <p:tags r:id="rId84"/>
            </p:custDataLst>
          </p:nvPr>
        </p:nvSpPr>
        <p:spPr bwMode="auto">
          <a:xfrm>
            <a:off x="8054435" y="5641032"/>
            <a:ext cx="58911" cy="0"/>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93" name="Freeform 87"/>
          <p:cNvSpPr/>
          <p:nvPr>
            <p:custDataLst>
              <p:tags r:id="rId85"/>
            </p:custDataLst>
          </p:nvPr>
        </p:nvSpPr>
        <p:spPr bwMode="auto">
          <a:xfrm>
            <a:off x="8080618" y="5608303"/>
            <a:ext cx="0" cy="68729"/>
          </a:xfrm>
          <a:custGeom>
            <a:avLst/>
            <a:gdLst>
              <a:gd name="T0" fmla="*/ 0 h 77"/>
              <a:gd name="T1" fmla="*/ 77 h 77"/>
              <a:gd name="T2" fmla="*/ 0 h 77"/>
            </a:gdLst>
            <a:ahLst/>
            <a:cxnLst>
              <a:cxn ang="0">
                <a:pos x="0" y="T0"/>
              </a:cxn>
              <a:cxn ang="0">
                <a:pos x="0" y="T1"/>
              </a:cxn>
              <a:cxn ang="0">
                <a:pos x="0" y="T2"/>
              </a:cxn>
            </a:cxnLst>
            <a:rect l="0" t="0" r="r" b="b"/>
            <a:pathLst>
              <a:path h="77">
                <a:moveTo>
                  <a:pt x="0" y="0"/>
                </a:moveTo>
                <a:lnTo>
                  <a:pt x="0" y="77"/>
                </a:lnTo>
                <a:lnTo>
                  <a:pt x="0"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94" name="Line 88"/>
          <p:cNvSpPr>
            <a:spLocks noChangeShapeType="1"/>
          </p:cNvSpPr>
          <p:nvPr>
            <p:custDataLst>
              <p:tags r:id="rId86"/>
            </p:custDataLst>
          </p:nvPr>
        </p:nvSpPr>
        <p:spPr bwMode="auto">
          <a:xfrm>
            <a:off x="8080618" y="5608303"/>
            <a:ext cx="0" cy="6872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p>
            <a:endParaRPr lang="zh-CN" altLang="en-US"/>
          </a:p>
        </p:txBody>
      </p:sp>
      <p:sp>
        <p:nvSpPr>
          <p:cNvPr id="95" name="Line 89"/>
          <p:cNvSpPr>
            <a:spLocks noChangeShapeType="1"/>
          </p:cNvSpPr>
          <p:nvPr>
            <p:custDataLst>
              <p:tags r:id="rId87"/>
            </p:custDataLst>
          </p:nvPr>
        </p:nvSpPr>
        <p:spPr bwMode="auto">
          <a:xfrm>
            <a:off x="8080618" y="5608303"/>
            <a:ext cx="0" cy="68729"/>
          </a:xfrm>
          <a:prstGeom prst="line">
            <a:avLst/>
          </a:prstGeom>
          <a:noFill/>
          <a:ln w="14288" cap="flat">
            <a:solidFill>
              <a:schemeClr val="accent3"/>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p>
        </p:txBody>
      </p:sp>
      <p:sp>
        <p:nvSpPr>
          <p:cNvPr id="109" name="矩形 108"/>
          <p:cNvSpPr/>
          <p:nvPr>
            <p:custDataLst>
              <p:tags r:id="rId88"/>
            </p:custDataLst>
          </p:nvPr>
        </p:nvSpPr>
        <p:spPr>
          <a:xfrm>
            <a:off x="8535540" y="4882556"/>
            <a:ext cx="492559" cy="368300"/>
          </a:xfrm>
          <a:prstGeom prst="rect">
            <a:avLst/>
          </a:prstGeom>
        </p:spPr>
        <p:txBody>
          <a:bodyPr wrap="square">
            <a:spAutoFit/>
          </a:bodyPr>
          <a:p>
            <a:pPr algn="ctr"/>
            <a:r>
              <a:rPr lang="en-US" altLang="zh-CN" b="1" dirty="0">
                <a:solidFill>
                  <a:schemeClr val="lt1"/>
                </a:solidFill>
              </a:rPr>
              <a:t>04</a:t>
            </a:r>
            <a:endParaRPr lang="zh-CN" altLang="en-US" b="1" dirty="0">
              <a:solidFill>
                <a:schemeClr val="lt1"/>
              </a:solidFill>
            </a:endParaRPr>
          </a:p>
        </p:txBody>
      </p:sp>
      <p:sp>
        <p:nvSpPr>
          <p:cNvPr id="125" name="文本框 124"/>
          <p:cNvSpPr txBox="1"/>
          <p:nvPr>
            <p:custDataLst>
              <p:tags r:id="rId89"/>
            </p:custDataLst>
          </p:nvPr>
        </p:nvSpPr>
        <p:spPr>
          <a:xfrm>
            <a:off x="1199515" y="3755069"/>
            <a:ext cx="4982049" cy="1489075"/>
          </a:xfrm>
          <a:prstGeom prst="rect">
            <a:avLst/>
          </a:prstGeom>
          <a:noFill/>
        </p:spPr>
        <p:txBody>
          <a:bodyPr wrap="square" rtlCol="0">
            <a:spAutoFit/>
          </a:bodyPr>
          <a:p>
            <a:pPr>
              <a:lnSpc>
                <a:spcPct val="130000"/>
              </a:lnSpc>
            </a:pPr>
            <a:r>
              <a:rPr lang="zh-CN" altLang="en-US" sz="1400" smtClean="0">
                <a:solidFill>
                  <a:schemeClr val="tx1">
                    <a:lumMod val="65000"/>
                    <a:lumOff val="35000"/>
                  </a:schemeClr>
                </a:solidFill>
              </a:rPr>
              <a:t>用于标注接口，是依赖需求方和依赖提供方之间的桥梁。被Component标注的接口在编译时会生成该接口的实现类（如果@Component标注的接口为CarComponent，则编译期生成的实现类为DaggerCarComponent）,我们通过调用这个实现类的方法完成注入</a:t>
            </a:r>
            <a:endParaRPr lang="zh-CN" altLang="en-US" sz="1400" smtClean="0">
              <a:solidFill>
                <a:schemeClr val="tx1">
                  <a:lumMod val="65000"/>
                  <a:lumOff val="35000"/>
                </a:schemeClr>
              </a:solidFill>
            </a:endParaRPr>
          </a:p>
        </p:txBody>
      </p:sp>
    </p:spTree>
    <p:custDataLst>
      <p:tags r:id="rId90"/>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sz="2660" dirty="0">
                <a:ln w="6350">
                  <a:noFill/>
                </a:ln>
                <a:solidFill>
                  <a:srgbClr val="FFFFFF">
                    <a:lumMod val="50000"/>
                  </a:srgbClr>
                </a:solidFill>
                <a:latin typeface="Impact" panose="020B0806030902050204" pitchFamily="34" charset="0"/>
                <a:ea typeface="微软雅黑" panose="020B0503020204020204" pitchFamily="34" charset="-122"/>
                <a:sym typeface="+mn-ea"/>
              </a:rPr>
              <a:t>@Provides 和 @Module</a:t>
            </a:r>
            <a:endParaRPr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7" name="组合 6"/>
          <p:cNvGrpSpPr/>
          <p:nvPr>
            <p:custDataLst>
              <p:tags r:id="rId3"/>
            </p:custDataLst>
          </p:nvPr>
        </p:nvGrpSpPr>
        <p:grpSpPr>
          <a:xfrm rot="0">
            <a:off x="782320" y="1374140"/>
            <a:ext cx="6096000" cy="1367155"/>
            <a:chOff x="2806700" y="2387600"/>
            <a:chExt cx="5130925" cy="1150596"/>
          </a:xfrm>
        </p:grpSpPr>
        <p:sp>
          <p:nvSpPr>
            <p:cNvPr id="8" name="矩形 7"/>
            <p:cNvSpPr/>
            <p:nvPr>
              <p:custDataLst>
                <p:tags r:id="rId4"/>
              </p:custDataLst>
            </p:nvPr>
          </p:nvSpPr>
          <p:spPr>
            <a:xfrm>
              <a:off x="3738048" y="2387600"/>
              <a:ext cx="4199577" cy="1150596"/>
            </a:xfrm>
            <a:prstGeom prst="rect">
              <a:avLst/>
            </a:prstGeom>
          </p:spPr>
          <p:txBody>
            <a:bodyPr wrap="square" anchor="ctr" anchorCtr="0">
              <a:normAutofit/>
            </a:bodyPr>
            <a:p>
              <a:r>
                <a:rPr lang="zh-CN" altLang="en-US" sz="2000">
                  <a:solidFill>
                    <a:schemeClr val="accent1">
                      <a:lumMod val="75000"/>
                    </a:schemeClr>
                  </a:solidFill>
                </a:rPr>
                <a:t>Provide 本身的字面意思就是提供，显然在 Dagger2 中它的作用就是提供依赖。 </a:t>
              </a:r>
              <a:endParaRPr lang="en-US" altLang="zh-CN" sz="2000" dirty="0">
                <a:solidFill>
                  <a:schemeClr val="accent1">
                    <a:lumMod val="75000"/>
                  </a:schemeClr>
                </a:solidFill>
                <a:sym typeface="Arial" panose="020B0604020202020204" pitchFamily="34" charset="0"/>
              </a:endParaRPr>
            </a:p>
          </p:txBody>
        </p:sp>
        <p:sp>
          <p:nvSpPr>
            <p:cNvPr id="15" name="KSO_Shape"/>
            <p:cNvSpPr/>
            <p:nvPr>
              <p:custDataLst>
                <p:tags r:id="rId5"/>
              </p:custDataLst>
            </p:nvPr>
          </p:nvSpPr>
          <p:spPr bwMode="auto">
            <a:xfrm>
              <a:off x="2806700" y="2387600"/>
              <a:ext cx="727759" cy="857869"/>
            </a:xfrm>
            <a:custGeom>
              <a:avLst/>
              <a:gdLst>
                <a:gd name="T0" fmla="*/ 894085 w 4268"/>
                <a:gd name="T1" fmla="*/ 1679836 h 5034"/>
                <a:gd name="T2" fmla="*/ 695736 w 4268"/>
                <a:gd name="T3" fmla="*/ 1585986 h 5034"/>
                <a:gd name="T4" fmla="*/ 499280 w 4268"/>
                <a:gd name="T5" fmla="*/ 1455429 h 5034"/>
                <a:gd name="T6" fmla="*/ 311151 w 4268"/>
                <a:gd name="T7" fmla="*/ 1274163 h 5034"/>
                <a:gd name="T8" fmla="*/ 154818 w 4268"/>
                <a:gd name="T9" fmla="*/ 1035375 h 5034"/>
                <a:gd name="T10" fmla="*/ 85169 w 4268"/>
                <a:gd name="T11" fmla="*/ 858272 h 5034"/>
                <a:gd name="T12" fmla="*/ 47316 w 4268"/>
                <a:gd name="T13" fmla="*/ 693656 h 5034"/>
                <a:gd name="T14" fmla="*/ 27633 w 4268"/>
                <a:gd name="T15" fmla="*/ 597914 h 5034"/>
                <a:gd name="T16" fmla="*/ 757 w 4268"/>
                <a:gd name="T17" fmla="*/ 830647 h 5034"/>
                <a:gd name="T18" fmla="*/ 11356 w 4268"/>
                <a:gd name="T19" fmla="*/ 1056567 h 5034"/>
                <a:gd name="T20" fmla="*/ 50723 w 4268"/>
                <a:gd name="T21" fmla="*/ 1251079 h 5034"/>
                <a:gd name="T22" fmla="*/ 127564 w 4268"/>
                <a:gd name="T23" fmla="*/ 1457700 h 5034"/>
                <a:gd name="T24" fmla="*/ 227117 w 4268"/>
                <a:gd name="T25" fmla="*/ 1628749 h 5034"/>
                <a:gd name="T26" fmla="*/ 332348 w 4268"/>
                <a:gd name="T27" fmla="*/ 1749467 h 5034"/>
                <a:gd name="T28" fmla="*/ 444771 w 4268"/>
                <a:gd name="T29" fmla="*/ 1832342 h 5034"/>
                <a:gd name="T30" fmla="*/ 560980 w 4268"/>
                <a:gd name="T31" fmla="*/ 1881538 h 5034"/>
                <a:gd name="T32" fmla="*/ 676431 w 4268"/>
                <a:gd name="T33" fmla="*/ 1903108 h 5034"/>
                <a:gd name="T34" fmla="*/ 843362 w 4268"/>
                <a:gd name="T35" fmla="*/ 1892512 h 5034"/>
                <a:gd name="T36" fmla="*/ 1038683 w 4268"/>
                <a:gd name="T37" fmla="*/ 1858832 h 5034"/>
                <a:gd name="T38" fmla="*/ 1322201 w 4268"/>
                <a:gd name="T39" fmla="*/ 1838775 h 5034"/>
                <a:gd name="T40" fmla="*/ 1516008 w 4268"/>
                <a:gd name="T41" fmla="*/ 1785039 h 5034"/>
                <a:gd name="T42" fmla="*/ 1579979 w 4268"/>
                <a:gd name="T43" fmla="*/ 1750602 h 5034"/>
                <a:gd name="T44" fmla="*/ 1398664 w 4268"/>
                <a:gd name="T45" fmla="*/ 1771037 h 5034"/>
                <a:gd name="T46" fmla="*/ 1156406 w 4268"/>
                <a:gd name="T47" fmla="*/ 1752872 h 5034"/>
                <a:gd name="T48" fmla="*/ 157089 w 4268"/>
                <a:gd name="T49" fmla="*/ 73036 h 5034"/>
                <a:gd name="T50" fmla="*/ 126807 w 4268"/>
                <a:gd name="T51" fmla="*/ 278522 h 5034"/>
                <a:gd name="T52" fmla="*/ 120751 w 4268"/>
                <a:gd name="T53" fmla="*/ 466979 h 5034"/>
                <a:gd name="T54" fmla="*/ 135135 w 4268"/>
                <a:gd name="T55" fmla="*/ 637271 h 5034"/>
                <a:gd name="T56" fmla="*/ 171474 w 4268"/>
                <a:gd name="T57" fmla="*/ 576344 h 5034"/>
                <a:gd name="T58" fmla="*/ 238473 w 4268"/>
                <a:gd name="T59" fmla="*/ 459788 h 5034"/>
                <a:gd name="T60" fmla="*/ 209705 w 4268"/>
                <a:gd name="T61" fmla="*/ 571803 h 5034"/>
                <a:gd name="T62" fmla="*/ 193428 w 4268"/>
                <a:gd name="T63" fmla="*/ 742095 h 5034"/>
                <a:gd name="T64" fmla="*/ 209326 w 4268"/>
                <a:gd name="T65" fmla="*/ 910495 h 5034"/>
                <a:gd name="T66" fmla="*/ 282761 w 4268"/>
                <a:gd name="T67" fmla="*/ 1059973 h 5034"/>
                <a:gd name="T68" fmla="*/ 341812 w 4268"/>
                <a:gd name="T69" fmla="*/ 1099330 h 5034"/>
                <a:gd name="T70" fmla="*/ 369066 w 4268"/>
                <a:gd name="T71" fmla="*/ 912765 h 5034"/>
                <a:gd name="T72" fmla="*/ 420924 w 4268"/>
                <a:gd name="T73" fmla="*/ 767449 h 5034"/>
                <a:gd name="T74" fmla="*/ 430009 w 4268"/>
                <a:gd name="T75" fmla="*/ 818537 h 5034"/>
                <a:gd name="T76" fmla="*/ 428116 w 4268"/>
                <a:gd name="T77" fmla="*/ 1022887 h 5034"/>
                <a:gd name="T78" fmla="*/ 465212 w 4268"/>
                <a:gd name="T79" fmla="*/ 1249565 h 5034"/>
                <a:gd name="T80" fmla="*/ 610567 w 4268"/>
                <a:gd name="T81" fmla="*/ 1416073 h 5034"/>
                <a:gd name="T82" fmla="*/ 668103 w 4268"/>
                <a:gd name="T83" fmla="*/ 1328278 h 5034"/>
                <a:gd name="T84" fmla="*/ 670753 w 4268"/>
                <a:gd name="T85" fmla="*/ 1121657 h 5034"/>
                <a:gd name="T86" fmla="*/ 705578 w 4268"/>
                <a:gd name="T87" fmla="*/ 961961 h 5034"/>
                <a:gd name="T88" fmla="*/ 719205 w 4268"/>
                <a:gd name="T89" fmla="*/ 1091004 h 5034"/>
                <a:gd name="T90" fmla="*/ 760464 w 4268"/>
                <a:gd name="T91" fmla="*/ 1298760 h 5034"/>
                <a:gd name="T92" fmla="*/ 840713 w 4268"/>
                <a:gd name="T93" fmla="*/ 1521654 h 5034"/>
                <a:gd name="T94" fmla="*/ 1029977 w 4268"/>
                <a:gd name="T95" fmla="*/ 1631776 h 5034"/>
                <a:gd name="T96" fmla="*/ 1163976 w 4268"/>
                <a:gd name="T97" fmla="*/ 1661672 h 5034"/>
                <a:gd name="T98" fmla="*/ 1198044 w 4268"/>
                <a:gd name="T99" fmla="*/ 1469052 h 5034"/>
                <a:gd name="T100" fmla="*/ 1196151 w 4268"/>
                <a:gd name="T101" fmla="*/ 1309735 h 5034"/>
                <a:gd name="T102" fmla="*/ 1159434 w 4268"/>
                <a:gd name="T103" fmla="*/ 1126198 h 5034"/>
                <a:gd name="T104" fmla="*/ 1071237 w 4268"/>
                <a:gd name="T105" fmla="*/ 931308 h 5034"/>
                <a:gd name="T106" fmla="*/ 914147 w 4268"/>
                <a:gd name="T107" fmla="*/ 737932 h 5034"/>
                <a:gd name="T108" fmla="*/ 674917 w 4268"/>
                <a:gd name="T109" fmla="*/ 549097 h 5034"/>
                <a:gd name="T110" fmla="*/ 403890 w 4268"/>
                <a:gd name="T111" fmla="*/ 298579 h 5034"/>
                <a:gd name="T112" fmla="*/ 239987 w 4268"/>
                <a:gd name="T113" fmla="*/ 101797 h 50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68" h="5034">
                  <a:moveTo>
                    <a:pt x="2846" y="4597"/>
                  </a:moveTo>
                  <a:lnTo>
                    <a:pt x="2846" y="4597"/>
                  </a:lnTo>
                  <a:lnTo>
                    <a:pt x="2803" y="4585"/>
                  </a:lnTo>
                  <a:lnTo>
                    <a:pt x="2749" y="4571"/>
                  </a:lnTo>
                  <a:lnTo>
                    <a:pt x="2687" y="4553"/>
                  </a:lnTo>
                  <a:lnTo>
                    <a:pt x="2617" y="4531"/>
                  </a:lnTo>
                  <a:lnTo>
                    <a:pt x="2538" y="4504"/>
                  </a:lnTo>
                  <a:lnTo>
                    <a:pt x="2454" y="4474"/>
                  </a:lnTo>
                  <a:lnTo>
                    <a:pt x="2362" y="4439"/>
                  </a:lnTo>
                  <a:lnTo>
                    <a:pt x="2265" y="4399"/>
                  </a:lnTo>
                  <a:lnTo>
                    <a:pt x="2215" y="4378"/>
                  </a:lnTo>
                  <a:lnTo>
                    <a:pt x="2164" y="4355"/>
                  </a:lnTo>
                  <a:lnTo>
                    <a:pt x="2112" y="4331"/>
                  </a:lnTo>
                  <a:lnTo>
                    <a:pt x="2059" y="4305"/>
                  </a:lnTo>
                  <a:lnTo>
                    <a:pt x="2004" y="4279"/>
                  </a:lnTo>
                  <a:lnTo>
                    <a:pt x="1950" y="4251"/>
                  </a:lnTo>
                  <a:lnTo>
                    <a:pt x="1894" y="4222"/>
                  </a:lnTo>
                  <a:lnTo>
                    <a:pt x="1838" y="4191"/>
                  </a:lnTo>
                  <a:lnTo>
                    <a:pt x="1781" y="4158"/>
                  </a:lnTo>
                  <a:lnTo>
                    <a:pt x="1724" y="4125"/>
                  </a:lnTo>
                  <a:lnTo>
                    <a:pt x="1666" y="4089"/>
                  </a:lnTo>
                  <a:lnTo>
                    <a:pt x="1608" y="4052"/>
                  </a:lnTo>
                  <a:lnTo>
                    <a:pt x="1550" y="4014"/>
                  </a:lnTo>
                  <a:lnTo>
                    <a:pt x="1492" y="3974"/>
                  </a:lnTo>
                  <a:lnTo>
                    <a:pt x="1434" y="3933"/>
                  </a:lnTo>
                  <a:lnTo>
                    <a:pt x="1376" y="3891"/>
                  </a:lnTo>
                  <a:lnTo>
                    <a:pt x="1319" y="3846"/>
                  </a:lnTo>
                  <a:lnTo>
                    <a:pt x="1261" y="3800"/>
                  </a:lnTo>
                  <a:lnTo>
                    <a:pt x="1204" y="3752"/>
                  </a:lnTo>
                  <a:lnTo>
                    <a:pt x="1147" y="3702"/>
                  </a:lnTo>
                  <a:lnTo>
                    <a:pt x="1092" y="3651"/>
                  </a:lnTo>
                  <a:lnTo>
                    <a:pt x="1036" y="3598"/>
                  </a:lnTo>
                  <a:lnTo>
                    <a:pt x="981" y="3543"/>
                  </a:lnTo>
                  <a:lnTo>
                    <a:pt x="927" y="3487"/>
                  </a:lnTo>
                  <a:lnTo>
                    <a:pt x="874" y="3428"/>
                  </a:lnTo>
                  <a:lnTo>
                    <a:pt x="822" y="3367"/>
                  </a:lnTo>
                  <a:lnTo>
                    <a:pt x="770" y="3305"/>
                  </a:lnTo>
                  <a:lnTo>
                    <a:pt x="720" y="3241"/>
                  </a:lnTo>
                  <a:lnTo>
                    <a:pt x="671" y="3174"/>
                  </a:lnTo>
                  <a:lnTo>
                    <a:pt x="624" y="3106"/>
                  </a:lnTo>
                  <a:lnTo>
                    <a:pt x="577" y="3037"/>
                  </a:lnTo>
                  <a:lnTo>
                    <a:pt x="533" y="2965"/>
                  </a:lnTo>
                  <a:lnTo>
                    <a:pt x="489" y="2891"/>
                  </a:lnTo>
                  <a:lnTo>
                    <a:pt x="448" y="2814"/>
                  </a:lnTo>
                  <a:lnTo>
                    <a:pt x="409" y="2736"/>
                  </a:lnTo>
                  <a:lnTo>
                    <a:pt x="371" y="2656"/>
                  </a:lnTo>
                  <a:lnTo>
                    <a:pt x="334" y="2573"/>
                  </a:lnTo>
                  <a:lnTo>
                    <a:pt x="318" y="2531"/>
                  </a:lnTo>
                  <a:lnTo>
                    <a:pt x="301" y="2489"/>
                  </a:lnTo>
                  <a:lnTo>
                    <a:pt x="284" y="2445"/>
                  </a:lnTo>
                  <a:lnTo>
                    <a:pt x="268" y="2402"/>
                  </a:lnTo>
                  <a:lnTo>
                    <a:pt x="253" y="2357"/>
                  </a:lnTo>
                  <a:lnTo>
                    <a:pt x="238" y="2312"/>
                  </a:lnTo>
                  <a:lnTo>
                    <a:pt x="225" y="2268"/>
                  </a:lnTo>
                  <a:lnTo>
                    <a:pt x="212" y="2221"/>
                  </a:lnTo>
                  <a:lnTo>
                    <a:pt x="198" y="2175"/>
                  </a:lnTo>
                  <a:lnTo>
                    <a:pt x="186" y="2127"/>
                  </a:lnTo>
                  <a:lnTo>
                    <a:pt x="174" y="2080"/>
                  </a:lnTo>
                  <a:lnTo>
                    <a:pt x="163" y="2031"/>
                  </a:lnTo>
                  <a:lnTo>
                    <a:pt x="152" y="1983"/>
                  </a:lnTo>
                  <a:lnTo>
                    <a:pt x="142" y="1933"/>
                  </a:lnTo>
                  <a:lnTo>
                    <a:pt x="134" y="1884"/>
                  </a:lnTo>
                  <a:lnTo>
                    <a:pt x="125" y="1833"/>
                  </a:lnTo>
                  <a:lnTo>
                    <a:pt x="117" y="1781"/>
                  </a:lnTo>
                  <a:lnTo>
                    <a:pt x="110" y="1730"/>
                  </a:lnTo>
                  <a:lnTo>
                    <a:pt x="103" y="1678"/>
                  </a:lnTo>
                  <a:lnTo>
                    <a:pt x="98" y="1624"/>
                  </a:lnTo>
                  <a:lnTo>
                    <a:pt x="92" y="1571"/>
                  </a:lnTo>
                  <a:lnTo>
                    <a:pt x="88" y="1517"/>
                  </a:lnTo>
                  <a:lnTo>
                    <a:pt x="84" y="1533"/>
                  </a:lnTo>
                  <a:lnTo>
                    <a:pt x="73" y="1580"/>
                  </a:lnTo>
                  <a:lnTo>
                    <a:pt x="59" y="1654"/>
                  </a:lnTo>
                  <a:lnTo>
                    <a:pt x="50" y="1702"/>
                  </a:lnTo>
                  <a:lnTo>
                    <a:pt x="41" y="1756"/>
                  </a:lnTo>
                  <a:lnTo>
                    <a:pt x="33" y="1816"/>
                  </a:lnTo>
                  <a:lnTo>
                    <a:pt x="24" y="1881"/>
                  </a:lnTo>
                  <a:lnTo>
                    <a:pt x="18" y="1952"/>
                  </a:lnTo>
                  <a:lnTo>
                    <a:pt x="11" y="2028"/>
                  </a:lnTo>
                  <a:lnTo>
                    <a:pt x="5" y="2109"/>
                  </a:lnTo>
                  <a:lnTo>
                    <a:pt x="2" y="2195"/>
                  </a:lnTo>
                  <a:lnTo>
                    <a:pt x="0" y="2286"/>
                  </a:lnTo>
                  <a:lnTo>
                    <a:pt x="1" y="2379"/>
                  </a:lnTo>
                  <a:lnTo>
                    <a:pt x="3" y="2477"/>
                  </a:lnTo>
                  <a:lnTo>
                    <a:pt x="6" y="2528"/>
                  </a:lnTo>
                  <a:lnTo>
                    <a:pt x="9" y="2579"/>
                  </a:lnTo>
                  <a:lnTo>
                    <a:pt x="13" y="2631"/>
                  </a:lnTo>
                  <a:lnTo>
                    <a:pt x="18" y="2684"/>
                  </a:lnTo>
                  <a:lnTo>
                    <a:pt x="23" y="2737"/>
                  </a:lnTo>
                  <a:lnTo>
                    <a:pt x="30" y="2792"/>
                  </a:lnTo>
                  <a:lnTo>
                    <a:pt x="38" y="2847"/>
                  </a:lnTo>
                  <a:lnTo>
                    <a:pt x="45" y="2902"/>
                  </a:lnTo>
                  <a:lnTo>
                    <a:pt x="54" y="2958"/>
                  </a:lnTo>
                  <a:lnTo>
                    <a:pt x="65" y="3015"/>
                  </a:lnTo>
                  <a:lnTo>
                    <a:pt x="77" y="3072"/>
                  </a:lnTo>
                  <a:lnTo>
                    <a:pt x="89" y="3130"/>
                  </a:lnTo>
                  <a:lnTo>
                    <a:pt x="102" y="3189"/>
                  </a:lnTo>
                  <a:lnTo>
                    <a:pt x="117" y="3247"/>
                  </a:lnTo>
                  <a:lnTo>
                    <a:pt x="134" y="3306"/>
                  </a:lnTo>
                  <a:lnTo>
                    <a:pt x="150" y="3366"/>
                  </a:lnTo>
                  <a:lnTo>
                    <a:pt x="169" y="3425"/>
                  </a:lnTo>
                  <a:lnTo>
                    <a:pt x="188" y="3486"/>
                  </a:lnTo>
                  <a:lnTo>
                    <a:pt x="209" y="3546"/>
                  </a:lnTo>
                  <a:lnTo>
                    <a:pt x="232" y="3607"/>
                  </a:lnTo>
                  <a:lnTo>
                    <a:pt x="256" y="3667"/>
                  </a:lnTo>
                  <a:lnTo>
                    <a:pt x="282" y="3729"/>
                  </a:lnTo>
                  <a:lnTo>
                    <a:pt x="309" y="3790"/>
                  </a:lnTo>
                  <a:lnTo>
                    <a:pt x="337" y="3852"/>
                  </a:lnTo>
                  <a:lnTo>
                    <a:pt x="367" y="3913"/>
                  </a:lnTo>
                  <a:lnTo>
                    <a:pt x="399" y="3974"/>
                  </a:lnTo>
                  <a:lnTo>
                    <a:pt x="431" y="4036"/>
                  </a:lnTo>
                  <a:lnTo>
                    <a:pt x="467" y="4097"/>
                  </a:lnTo>
                  <a:lnTo>
                    <a:pt x="504" y="4158"/>
                  </a:lnTo>
                  <a:lnTo>
                    <a:pt x="542" y="4218"/>
                  </a:lnTo>
                  <a:lnTo>
                    <a:pt x="571" y="4262"/>
                  </a:lnTo>
                  <a:lnTo>
                    <a:pt x="600" y="4304"/>
                  </a:lnTo>
                  <a:lnTo>
                    <a:pt x="629" y="4346"/>
                  </a:lnTo>
                  <a:lnTo>
                    <a:pt x="659" y="4385"/>
                  </a:lnTo>
                  <a:lnTo>
                    <a:pt x="689" y="4423"/>
                  </a:lnTo>
                  <a:lnTo>
                    <a:pt x="720" y="4459"/>
                  </a:lnTo>
                  <a:lnTo>
                    <a:pt x="750" y="4495"/>
                  </a:lnTo>
                  <a:lnTo>
                    <a:pt x="782" y="4529"/>
                  </a:lnTo>
                  <a:lnTo>
                    <a:pt x="814" y="4562"/>
                  </a:lnTo>
                  <a:lnTo>
                    <a:pt x="845" y="4593"/>
                  </a:lnTo>
                  <a:lnTo>
                    <a:pt x="878" y="4623"/>
                  </a:lnTo>
                  <a:lnTo>
                    <a:pt x="910" y="4652"/>
                  </a:lnTo>
                  <a:lnTo>
                    <a:pt x="942" y="4680"/>
                  </a:lnTo>
                  <a:lnTo>
                    <a:pt x="976" y="4707"/>
                  </a:lnTo>
                  <a:lnTo>
                    <a:pt x="1008" y="4732"/>
                  </a:lnTo>
                  <a:lnTo>
                    <a:pt x="1042" y="4756"/>
                  </a:lnTo>
                  <a:lnTo>
                    <a:pt x="1075" y="4779"/>
                  </a:lnTo>
                  <a:lnTo>
                    <a:pt x="1108" y="4801"/>
                  </a:lnTo>
                  <a:lnTo>
                    <a:pt x="1142" y="4822"/>
                  </a:lnTo>
                  <a:lnTo>
                    <a:pt x="1175" y="4842"/>
                  </a:lnTo>
                  <a:lnTo>
                    <a:pt x="1210" y="4860"/>
                  </a:lnTo>
                  <a:lnTo>
                    <a:pt x="1243" y="4878"/>
                  </a:lnTo>
                  <a:lnTo>
                    <a:pt x="1277" y="4894"/>
                  </a:lnTo>
                  <a:lnTo>
                    <a:pt x="1311" y="4910"/>
                  </a:lnTo>
                  <a:lnTo>
                    <a:pt x="1346" y="4924"/>
                  </a:lnTo>
                  <a:lnTo>
                    <a:pt x="1380" y="4938"/>
                  </a:lnTo>
                  <a:lnTo>
                    <a:pt x="1414" y="4950"/>
                  </a:lnTo>
                  <a:lnTo>
                    <a:pt x="1449" y="4961"/>
                  </a:lnTo>
                  <a:lnTo>
                    <a:pt x="1482" y="4972"/>
                  </a:lnTo>
                  <a:lnTo>
                    <a:pt x="1517" y="4981"/>
                  </a:lnTo>
                  <a:lnTo>
                    <a:pt x="1550" y="4990"/>
                  </a:lnTo>
                  <a:lnTo>
                    <a:pt x="1585" y="4998"/>
                  </a:lnTo>
                  <a:lnTo>
                    <a:pt x="1618" y="5006"/>
                  </a:lnTo>
                  <a:lnTo>
                    <a:pt x="1653" y="5011"/>
                  </a:lnTo>
                  <a:lnTo>
                    <a:pt x="1686" y="5017"/>
                  </a:lnTo>
                  <a:lnTo>
                    <a:pt x="1720" y="5022"/>
                  </a:lnTo>
                  <a:lnTo>
                    <a:pt x="1753" y="5026"/>
                  </a:lnTo>
                  <a:lnTo>
                    <a:pt x="1787" y="5029"/>
                  </a:lnTo>
                  <a:lnTo>
                    <a:pt x="1820" y="5032"/>
                  </a:lnTo>
                  <a:lnTo>
                    <a:pt x="1852" y="5033"/>
                  </a:lnTo>
                  <a:lnTo>
                    <a:pt x="1886" y="5034"/>
                  </a:lnTo>
                  <a:lnTo>
                    <a:pt x="1918" y="5034"/>
                  </a:lnTo>
                  <a:lnTo>
                    <a:pt x="1983" y="5033"/>
                  </a:lnTo>
                  <a:lnTo>
                    <a:pt x="2047" y="5028"/>
                  </a:lnTo>
                  <a:lnTo>
                    <a:pt x="2108" y="5022"/>
                  </a:lnTo>
                  <a:lnTo>
                    <a:pt x="2169" y="5013"/>
                  </a:lnTo>
                  <a:lnTo>
                    <a:pt x="2228" y="5001"/>
                  </a:lnTo>
                  <a:lnTo>
                    <a:pt x="2286" y="4989"/>
                  </a:lnTo>
                  <a:lnTo>
                    <a:pt x="2343" y="4975"/>
                  </a:lnTo>
                  <a:lnTo>
                    <a:pt x="2397" y="4958"/>
                  </a:lnTo>
                  <a:lnTo>
                    <a:pt x="2449" y="4940"/>
                  </a:lnTo>
                  <a:lnTo>
                    <a:pt x="2501" y="4921"/>
                  </a:lnTo>
                  <a:lnTo>
                    <a:pt x="2549" y="4901"/>
                  </a:lnTo>
                  <a:lnTo>
                    <a:pt x="2648" y="4908"/>
                  </a:lnTo>
                  <a:lnTo>
                    <a:pt x="2744" y="4912"/>
                  </a:lnTo>
                  <a:lnTo>
                    <a:pt x="2839" y="4914"/>
                  </a:lnTo>
                  <a:lnTo>
                    <a:pt x="2930" y="4914"/>
                  </a:lnTo>
                  <a:lnTo>
                    <a:pt x="3018" y="4911"/>
                  </a:lnTo>
                  <a:lnTo>
                    <a:pt x="3104" y="4907"/>
                  </a:lnTo>
                  <a:lnTo>
                    <a:pt x="3188" y="4900"/>
                  </a:lnTo>
                  <a:lnTo>
                    <a:pt x="3268" y="4892"/>
                  </a:lnTo>
                  <a:lnTo>
                    <a:pt x="3346" y="4882"/>
                  </a:lnTo>
                  <a:lnTo>
                    <a:pt x="3421" y="4871"/>
                  </a:lnTo>
                  <a:lnTo>
                    <a:pt x="3493" y="4859"/>
                  </a:lnTo>
                  <a:lnTo>
                    <a:pt x="3563" y="4845"/>
                  </a:lnTo>
                  <a:lnTo>
                    <a:pt x="3628" y="4831"/>
                  </a:lnTo>
                  <a:lnTo>
                    <a:pt x="3692" y="4815"/>
                  </a:lnTo>
                  <a:lnTo>
                    <a:pt x="3752" y="4800"/>
                  </a:lnTo>
                  <a:lnTo>
                    <a:pt x="3809" y="4784"/>
                  </a:lnTo>
                  <a:lnTo>
                    <a:pt x="3864" y="4767"/>
                  </a:lnTo>
                  <a:lnTo>
                    <a:pt x="3914" y="4750"/>
                  </a:lnTo>
                  <a:lnTo>
                    <a:pt x="3962" y="4734"/>
                  </a:lnTo>
                  <a:lnTo>
                    <a:pt x="4005" y="4717"/>
                  </a:lnTo>
                  <a:lnTo>
                    <a:pt x="4047" y="4701"/>
                  </a:lnTo>
                  <a:lnTo>
                    <a:pt x="4085" y="4686"/>
                  </a:lnTo>
                  <a:lnTo>
                    <a:pt x="4149" y="4658"/>
                  </a:lnTo>
                  <a:lnTo>
                    <a:pt x="4201" y="4633"/>
                  </a:lnTo>
                  <a:lnTo>
                    <a:pt x="4237" y="4613"/>
                  </a:lnTo>
                  <a:lnTo>
                    <a:pt x="4268" y="4597"/>
                  </a:lnTo>
                  <a:lnTo>
                    <a:pt x="4222" y="4612"/>
                  </a:lnTo>
                  <a:lnTo>
                    <a:pt x="4174" y="4626"/>
                  </a:lnTo>
                  <a:lnTo>
                    <a:pt x="4125" y="4638"/>
                  </a:lnTo>
                  <a:lnTo>
                    <a:pt x="4073" y="4648"/>
                  </a:lnTo>
                  <a:lnTo>
                    <a:pt x="4022" y="4657"/>
                  </a:lnTo>
                  <a:lnTo>
                    <a:pt x="3969" y="4663"/>
                  </a:lnTo>
                  <a:lnTo>
                    <a:pt x="3915" y="4670"/>
                  </a:lnTo>
                  <a:lnTo>
                    <a:pt x="3860" y="4675"/>
                  </a:lnTo>
                  <a:lnTo>
                    <a:pt x="3806" y="4677"/>
                  </a:lnTo>
                  <a:lnTo>
                    <a:pt x="3751" y="4679"/>
                  </a:lnTo>
                  <a:lnTo>
                    <a:pt x="3695" y="4680"/>
                  </a:lnTo>
                  <a:lnTo>
                    <a:pt x="3641" y="4680"/>
                  </a:lnTo>
                  <a:lnTo>
                    <a:pt x="3586" y="4679"/>
                  </a:lnTo>
                  <a:lnTo>
                    <a:pt x="3531" y="4678"/>
                  </a:lnTo>
                  <a:lnTo>
                    <a:pt x="3478" y="4676"/>
                  </a:lnTo>
                  <a:lnTo>
                    <a:pt x="3425" y="4672"/>
                  </a:lnTo>
                  <a:lnTo>
                    <a:pt x="3323" y="4663"/>
                  </a:lnTo>
                  <a:lnTo>
                    <a:pt x="3226" y="4655"/>
                  </a:lnTo>
                  <a:lnTo>
                    <a:pt x="3136" y="4643"/>
                  </a:lnTo>
                  <a:lnTo>
                    <a:pt x="3055" y="4632"/>
                  </a:lnTo>
                  <a:lnTo>
                    <a:pt x="2985" y="4621"/>
                  </a:lnTo>
                  <a:lnTo>
                    <a:pt x="2924" y="4611"/>
                  </a:lnTo>
                  <a:lnTo>
                    <a:pt x="2846" y="4597"/>
                  </a:lnTo>
                  <a:close/>
                  <a:moveTo>
                    <a:pt x="456" y="0"/>
                  </a:moveTo>
                  <a:lnTo>
                    <a:pt x="456" y="0"/>
                  </a:lnTo>
                  <a:lnTo>
                    <a:pt x="441" y="65"/>
                  </a:lnTo>
                  <a:lnTo>
                    <a:pt x="428" y="130"/>
                  </a:lnTo>
                  <a:lnTo>
                    <a:pt x="415" y="193"/>
                  </a:lnTo>
                  <a:lnTo>
                    <a:pt x="402" y="256"/>
                  </a:lnTo>
                  <a:lnTo>
                    <a:pt x="391" y="318"/>
                  </a:lnTo>
                  <a:lnTo>
                    <a:pt x="381" y="379"/>
                  </a:lnTo>
                  <a:lnTo>
                    <a:pt x="371" y="441"/>
                  </a:lnTo>
                  <a:lnTo>
                    <a:pt x="362" y="501"/>
                  </a:lnTo>
                  <a:lnTo>
                    <a:pt x="354" y="561"/>
                  </a:lnTo>
                  <a:lnTo>
                    <a:pt x="348" y="620"/>
                  </a:lnTo>
                  <a:lnTo>
                    <a:pt x="341" y="678"/>
                  </a:lnTo>
                  <a:lnTo>
                    <a:pt x="335" y="736"/>
                  </a:lnTo>
                  <a:lnTo>
                    <a:pt x="331" y="794"/>
                  </a:lnTo>
                  <a:lnTo>
                    <a:pt x="326" y="851"/>
                  </a:lnTo>
                  <a:lnTo>
                    <a:pt x="323" y="907"/>
                  </a:lnTo>
                  <a:lnTo>
                    <a:pt x="321" y="963"/>
                  </a:lnTo>
                  <a:lnTo>
                    <a:pt x="319" y="1019"/>
                  </a:lnTo>
                  <a:lnTo>
                    <a:pt x="318" y="1073"/>
                  </a:lnTo>
                  <a:lnTo>
                    <a:pt x="318" y="1127"/>
                  </a:lnTo>
                  <a:lnTo>
                    <a:pt x="318" y="1180"/>
                  </a:lnTo>
                  <a:lnTo>
                    <a:pt x="319" y="1234"/>
                  </a:lnTo>
                  <a:lnTo>
                    <a:pt x="320" y="1286"/>
                  </a:lnTo>
                  <a:lnTo>
                    <a:pt x="322" y="1338"/>
                  </a:lnTo>
                  <a:lnTo>
                    <a:pt x="325" y="1389"/>
                  </a:lnTo>
                  <a:lnTo>
                    <a:pt x="329" y="1439"/>
                  </a:lnTo>
                  <a:lnTo>
                    <a:pt x="333" y="1489"/>
                  </a:lnTo>
                  <a:lnTo>
                    <a:pt x="339" y="1539"/>
                  </a:lnTo>
                  <a:lnTo>
                    <a:pt x="344" y="1588"/>
                  </a:lnTo>
                  <a:lnTo>
                    <a:pt x="350" y="1636"/>
                  </a:lnTo>
                  <a:lnTo>
                    <a:pt x="357" y="1684"/>
                  </a:lnTo>
                  <a:lnTo>
                    <a:pt x="364" y="1732"/>
                  </a:lnTo>
                  <a:lnTo>
                    <a:pt x="372" y="1779"/>
                  </a:lnTo>
                  <a:lnTo>
                    <a:pt x="381" y="1742"/>
                  </a:lnTo>
                  <a:lnTo>
                    <a:pt x="390" y="1708"/>
                  </a:lnTo>
                  <a:lnTo>
                    <a:pt x="400" y="1673"/>
                  </a:lnTo>
                  <a:lnTo>
                    <a:pt x="410" y="1641"/>
                  </a:lnTo>
                  <a:lnTo>
                    <a:pt x="431" y="1580"/>
                  </a:lnTo>
                  <a:lnTo>
                    <a:pt x="453" y="1523"/>
                  </a:lnTo>
                  <a:lnTo>
                    <a:pt x="475" y="1471"/>
                  </a:lnTo>
                  <a:lnTo>
                    <a:pt x="497" y="1425"/>
                  </a:lnTo>
                  <a:lnTo>
                    <a:pt x="519" y="1382"/>
                  </a:lnTo>
                  <a:lnTo>
                    <a:pt x="540" y="1344"/>
                  </a:lnTo>
                  <a:lnTo>
                    <a:pt x="560" y="1312"/>
                  </a:lnTo>
                  <a:lnTo>
                    <a:pt x="579" y="1283"/>
                  </a:lnTo>
                  <a:lnTo>
                    <a:pt x="595" y="1259"/>
                  </a:lnTo>
                  <a:lnTo>
                    <a:pt x="610" y="1240"/>
                  </a:lnTo>
                  <a:lnTo>
                    <a:pt x="630" y="1215"/>
                  </a:lnTo>
                  <a:lnTo>
                    <a:pt x="638" y="1206"/>
                  </a:lnTo>
                  <a:lnTo>
                    <a:pt x="622" y="1249"/>
                  </a:lnTo>
                  <a:lnTo>
                    <a:pt x="608" y="1293"/>
                  </a:lnTo>
                  <a:lnTo>
                    <a:pt x="595" y="1338"/>
                  </a:lnTo>
                  <a:lnTo>
                    <a:pt x="583" y="1381"/>
                  </a:lnTo>
                  <a:lnTo>
                    <a:pt x="572" y="1425"/>
                  </a:lnTo>
                  <a:lnTo>
                    <a:pt x="562" y="1468"/>
                  </a:lnTo>
                  <a:lnTo>
                    <a:pt x="554" y="1511"/>
                  </a:lnTo>
                  <a:lnTo>
                    <a:pt x="546" y="1555"/>
                  </a:lnTo>
                  <a:lnTo>
                    <a:pt x="538" y="1598"/>
                  </a:lnTo>
                  <a:lnTo>
                    <a:pt x="533" y="1641"/>
                  </a:lnTo>
                  <a:lnTo>
                    <a:pt x="527" y="1683"/>
                  </a:lnTo>
                  <a:lnTo>
                    <a:pt x="523" y="1725"/>
                  </a:lnTo>
                  <a:lnTo>
                    <a:pt x="519" y="1766"/>
                  </a:lnTo>
                  <a:lnTo>
                    <a:pt x="516" y="1807"/>
                  </a:lnTo>
                  <a:lnTo>
                    <a:pt x="513" y="1885"/>
                  </a:lnTo>
                  <a:lnTo>
                    <a:pt x="511" y="1961"/>
                  </a:lnTo>
                  <a:lnTo>
                    <a:pt x="511" y="2033"/>
                  </a:lnTo>
                  <a:lnTo>
                    <a:pt x="513" y="2102"/>
                  </a:lnTo>
                  <a:lnTo>
                    <a:pt x="516" y="2164"/>
                  </a:lnTo>
                  <a:lnTo>
                    <a:pt x="521" y="2222"/>
                  </a:lnTo>
                  <a:lnTo>
                    <a:pt x="525" y="2274"/>
                  </a:lnTo>
                  <a:lnTo>
                    <a:pt x="530" y="2320"/>
                  </a:lnTo>
                  <a:lnTo>
                    <a:pt x="535" y="2359"/>
                  </a:lnTo>
                  <a:lnTo>
                    <a:pt x="553" y="2406"/>
                  </a:lnTo>
                  <a:lnTo>
                    <a:pt x="572" y="2453"/>
                  </a:lnTo>
                  <a:lnTo>
                    <a:pt x="592" y="2499"/>
                  </a:lnTo>
                  <a:lnTo>
                    <a:pt x="613" y="2543"/>
                  </a:lnTo>
                  <a:lnTo>
                    <a:pt x="633" y="2588"/>
                  </a:lnTo>
                  <a:lnTo>
                    <a:pt x="656" y="2631"/>
                  </a:lnTo>
                  <a:lnTo>
                    <a:pt x="678" y="2675"/>
                  </a:lnTo>
                  <a:lnTo>
                    <a:pt x="700" y="2717"/>
                  </a:lnTo>
                  <a:lnTo>
                    <a:pt x="724" y="2760"/>
                  </a:lnTo>
                  <a:lnTo>
                    <a:pt x="747" y="2801"/>
                  </a:lnTo>
                  <a:lnTo>
                    <a:pt x="772" y="2841"/>
                  </a:lnTo>
                  <a:lnTo>
                    <a:pt x="796" y="2881"/>
                  </a:lnTo>
                  <a:lnTo>
                    <a:pt x="822" y="2920"/>
                  </a:lnTo>
                  <a:lnTo>
                    <a:pt x="847" y="2959"/>
                  </a:lnTo>
                  <a:lnTo>
                    <a:pt x="873" y="2997"/>
                  </a:lnTo>
                  <a:lnTo>
                    <a:pt x="900" y="3034"/>
                  </a:lnTo>
                  <a:lnTo>
                    <a:pt x="901" y="2968"/>
                  </a:lnTo>
                  <a:lnTo>
                    <a:pt x="903" y="2905"/>
                  </a:lnTo>
                  <a:lnTo>
                    <a:pt x="907" y="2842"/>
                  </a:lnTo>
                  <a:lnTo>
                    <a:pt x="912" y="2782"/>
                  </a:lnTo>
                  <a:lnTo>
                    <a:pt x="918" y="2723"/>
                  </a:lnTo>
                  <a:lnTo>
                    <a:pt x="926" y="2666"/>
                  </a:lnTo>
                  <a:lnTo>
                    <a:pt x="933" y="2611"/>
                  </a:lnTo>
                  <a:lnTo>
                    <a:pt x="942" y="2559"/>
                  </a:lnTo>
                  <a:lnTo>
                    <a:pt x="953" y="2508"/>
                  </a:lnTo>
                  <a:lnTo>
                    <a:pt x="963" y="2458"/>
                  </a:lnTo>
                  <a:lnTo>
                    <a:pt x="975" y="2412"/>
                  </a:lnTo>
                  <a:lnTo>
                    <a:pt x="987" y="2366"/>
                  </a:lnTo>
                  <a:lnTo>
                    <a:pt x="999" y="2323"/>
                  </a:lnTo>
                  <a:lnTo>
                    <a:pt x="1011" y="2282"/>
                  </a:lnTo>
                  <a:lnTo>
                    <a:pt x="1025" y="2243"/>
                  </a:lnTo>
                  <a:lnTo>
                    <a:pt x="1038" y="2206"/>
                  </a:lnTo>
                  <a:lnTo>
                    <a:pt x="1050" y="2171"/>
                  </a:lnTo>
                  <a:lnTo>
                    <a:pt x="1064" y="2138"/>
                  </a:lnTo>
                  <a:lnTo>
                    <a:pt x="1088" y="2079"/>
                  </a:lnTo>
                  <a:lnTo>
                    <a:pt x="1112" y="2028"/>
                  </a:lnTo>
                  <a:lnTo>
                    <a:pt x="1133" y="1987"/>
                  </a:lnTo>
                  <a:lnTo>
                    <a:pt x="1151" y="1954"/>
                  </a:lnTo>
                  <a:lnTo>
                    <a:pt x="1164" y="1930"/>
                  </a:lnTo>
                  <a:lnTo>
                    <a:pt x="1175" y="1911"/>
                  </a:lnTo>
                  <a:lnTo>
                    <a:pt x="1163" y="1974"/>
                  </a:lnTo>
                  <a:lnTo>
                    <a:pt x="1152" y="2037"/>
                  </a:lnTo>
                  <a:lnTo>
                    <a:pt x="1143" y="2099"/>
                  </a:lnTo>
                  <a:lnTo>
                    <a:pt x="1136" y="2163"/>
                  </a:lnTo>
                  <a:lnTo>
                    <a:pt x="1130" y="2225"/>
                  </a:lnTo>
                  <a:lnTo>
                    <a:pt x="1126" y="2287"/>
                  </a:lnTo>
                  <a:lnTo>
                    <a:pt x="1123" y="2348"/>
                  </a:lnTo>
                  <a:lnTo>
                    <a:pt x="1122" y="2409"/>
                  </a:lnTo>
                  <a:lnTo>
                    <a:pt x="1121" y="2470"/>
                  </a:lnTo>
                  <a:lnTo>
                    <a:pt x="1122" y="2530"/>
                  </a:lnTo>
                  <a:lnTo>
                    <a:pt x="1124" y="2588"/>
                  </a:lnTo>
                  <a:lnTo>
                    <a:pt x="1127" y="2646"/>
                  </a:lnTo>
                  <a:lnTo>
                    <a:pt x="1131" y="2703"/>
                  </a:lnTo>
                  <a:lnTo>
                    <a:pt x="1136" y="2758"/>
                  </a:lnTo>
                  <a:lnTo>
                    <a:pt x="1142" y="2813"/>
                  </a:lnTo>
                  <a:lnTo>
                    <a:pt x="1147" y="2866"/>
                  </a:lnTo>
                  <a:lnTo>
                    <a:pt x="1154" y="2917"/>
                  </a:lnTo>
                  <a:lnTo>
                    <a:pt x="1162" y="2967"/>
                  </a:lnTo>
                  <a:lnTo>
                    <a:pt x="1178" y="3063"/>
                  </a:lnTo>
                  <a:lnTo>
                    <a:pt x="1194" y="3151"/>
                  </a:lnTo>
                  <a:lnTo>
                    <a:pt x="1211" y="3230"/>
                  </a:lnTo>
                  <a:lnTo>
                    <a:pt x="1229" y="3302"/>
                  </a:lnTo>
                  <a:lnTo>
                    <a:pt x="1245" y="3364"/>
                  </a:lnTo>
                  <a:lnTo>
                    <a:pt x="1259" y="3415"/>
                  </a:lnTo>
                  <a:lnTo>
                    <a:pt x="1270" y="3456"/>
                  </a:lnTo>
                  <a:lnTo>
                    <a:pt x="1338" y="3518"/>
                  </a:lnTo>
                  <a:lnTo>
                    <a:pt x="1406" y="3578"/>
                  </a:lnTo>
                  <a:lnTo>
                    <a:pt x="1474" y="3635"/>
                  </a:lnTo>
                  <a:lnTo>
                    <a:pt x="1543" y="3690"/>
                  </a:lnTo>
                  <a:lnTo>
                    <a:pt x="1613" y="3742"/>
                  </a:lnTo>
                  <a:lnTo>
                    <a:pt x="1683" y="3792"/>
                  </a:lnTo>
                  <a:lnTo>
                    <a:pt x="1752" y="3839"/>
                  </a:lnTo>
                  <a:lnTo>
                    <a:pt x="1822" y="3885"/>
                  </a:lnTo>
                  <a:lnTo>
                    <a:pt x="1807" y="3807"/>
                  </a:lnTo>
                  <a:lnTo>
                    <a:pt x="1793" y="3730"/>
                  </a:lnTo>
                  <a:lnTo>
                    <a:pt x="1782" y="3655"/>
                  </a:lnTo>
                  <a:lnTo>
                    <a:pt x="1773" y="3582"/>
                  </a:lnTo>
                  <a:lnTo>
                    <a:pt x="1765" y="3510"/>
                  </a:lnTo>
                  <a:lnTo>
                    <a:pt x="1761" y="3441"/>
                  </a:lnTo>
                  <a:lnTo>
                    <a:pt x="1758" y="3374"/>
                  </a:lnTo>
                  <a:lnTo>
                    <a:pt x="1755" y="3309"/>
                  </a:lnTo>
                  <a:lnTo>
                    <a:pt x="1755" y="3246"/>
                  </a:lnTo>
                  <a:lnTo>
                    <a:pt x="1757" y="3186"/>
                  </a:lnTo>
                  <a:lnTo>
                    <a:pt x="1759" y="3127"/>
                  </a:lnTo>
                  <a:lnTo>
                    <a:pt x="1762" y="3070"/>
                  </a:lnTo>
                  <a:lnTo>
                    <a:pt x="1767" y="3016"/>
                  </a:lnTo>
                  <a:lnTo>
                    <a:pt x="1772" y="2964"/>
                  </a:lnTo>
                  <a:lnTo>
                    <a:pt x="1779" y="2915"/>
                  </a:lnTo>
                  <a:lnTo>
                    <a:pt x="1786" y="2868"/>
                  </a:lnTo>
                  <a:lnTo>
                    <a:pt x="1793" y="2823"/>
                  </a:lnTo>
                  <a:lnTo>
                    <a:pt x="1801" y="2781"/>
                  </a:lnTo>
                  <a:lnTo>
                    <a:pt x="1809" y="2742"/>
                  </a:lnTo>
                  <a:lnTo>
                    <a:pt x="1818" y="2705"/>
                  </a:lnTo>
                  <a:lnTo>
                    <a:pt x="1835" y="2639"/>
                  </a:lnTo>
                  <a:lnTo>
                    <a:pt x="1850" y="2584"/>
                  </a:lnTo>
                  <a:lnTo>
                    <a:pt x="1864" y="2542"/>
                  </a:lnTo>
                  <a:lnTo>
                    <a:pt x="1875" y="2511"/>
                  </a:lnTo>
                  <a:lnTo>
                    <a:pt x="1885" y="2485"/>
                  </a:lnTo>
                  <a:lnTo>
                    <a:pt x="1884" y="2552"/>
                  </a:lnTo>
                  <a:lnTo>
                    <a:pt x="1884" y="2620"/>
                  </a:lnTo>
                  <a:lnTo>
                    <a:pt x="1886" y="2686"/>
                  </a:lnTo>
                  <a:lnTo>
                    <a:pt x="1889" y="2753"/>
                  </a:lnTo>
                  <a:lnTo>
                    <a:pt x="1894" y="2819"/>
                  </a:lnTo>
                  <a:lnTo>
                    <a:pt x="1900" y="2883"/>
                  </a:lnTo>
                  <a:lnTo>
                    <a:pt x="1908" y="2948"/>
                  </a:lnTo>
                  <a:lnTo>
                    <a:pt x="1917" y="3012"/>
                  </a:lnTo>
                  <a:lnTo>
                    <a:pt x="1928" y="3075"/>
                  </a:lnTo>
                  <a:lnTo>
                    <a:pt x="1939" y="3137"/>
                  </a:lnTo>
                  <a:lnTo>
                    <a:pt x="1952" y="3198"/>
                  </a:lnTo>
                  <a:lnTo>
                    <a:pt x="1965" y="3258"/>
                  </a:lnTo>
                  <a:lnTo>
                    <a:pt x="1979" y="3317"/>
                  </a:lnTo>
                  <a:lnTo>
                    <a:pt x="1993" y="3375"/>
                  </a:lnTo>
                  <a:lnTo>
                    <a:pt x="2009" y="3432"/>
                  </a:lnTo>
                  <a:lnTo>
                    <a:pt x="2024" y="3487"/>
                  </a:lnTo>
                  <a:lnTo>
                    <a:pt x="2041" y="3541"/>
                  </a:lnTo>
                  <a:lnTo>
                    <a:pt x="2057" y="3594"/>
                  </a:lnTo>
                  <a:lnTo>
                    <a:pt x="2073" y="3644"/>
                  </a:lnTo>
                  <a:lnTo>
                    <a:pt x="2091" y="3694"/>
                  </a:lnTo>
                  <a:lnTo>
                    <a:pt x="2125" y="3787"/>
                  </a:lnTo>
                  <a:lnTo>
                    <a:pt x="2158" y="3873"/>
                  </a:lnTo>
                  <a:lnTo>
                    <a:pt x="2190" y="3951"/>
                  </a:lnTo>
                  <a:lnTo>
                    <a:pt x="2221" y="4021"/>
                  </a:lnTo>
                  <a:lnTo>
                    <a:pt x="2248" y="4081"/>
                  </a:lnTo>
                  <a:lnTo>
                    <a:pt x="2272" y="4131"/>
                  </a:lnTo>
                  <a:lnTo>
                    <a:pt x="2354" y="4169"/>
                  </a:lnTo>
                  <a:lnTo>
                    <a:pt x="2435" y="4204"/>
                  </a:lnTo>
                  <a:lnTo>
                    <a:pt x="2512" y="4235"/>
                  </a:lnTo>
                  <a:lnTo>
                    <a:pt x="2586" y="4264"/>
                  </a:lnTo>
                  <a:lnTo>
                    <a:pt x="2656" y="4290"/>
                  </a:lnTo>
                  <a:lnTo>
                    <a:pt x="2721" y="4312"/>
                  </a:lnTo>
                  <a:lnTo>
                    <a:pt x="2783" y="4332"/>
                  </a:lnTo>
                  <a:lnTo>
                    <a:pt x="2839" y="4350"/>
                  </a:lnTo>
                  <a:lnTo>
                    <a:pt x="2890" y="4365"/>
                  </a:lnTo>
                  <a:lnTo>
                    <a:pt x="2936" y="4378"/>
                  </a:lnTo>
                  <a:lnTo>
                    <a:pt x="3008" y="4397"/>
                  </a:lnTo>
                  <a:lnTo>
                    <a:pt x="3054" y="4407"/>
                  </a:lnTo>
                  <a:lnTo>
                    <a:pt x="3069" y="4410"/>
                  </a:lnTo>
                  <a:lnTo>
                    <a:pt x="3075" y="4391"/>
                  </a:lnTo>
                  <a:lnTo>
                    <a:pt x="3091" y="4339"/>
                  </a:lnTo>
                  <a:lnTo>
                    <a:pt x="3101" y="4300"/>
                  </a:lnTo>
                  <a:lnTo>
                    <a:pt x="3112" y="4253"/>
                  </a:lnTo>
                  <a:lnTo>
                    <a:pt x="3123" y="4200"/>
                  </a:lnTo>
                  <a:lnTo>
                    <a:pt x="3134" y="4139"/>
                  </a:lnTo>
                  <a:lnTo>
                    <a:pt x="3144" y="4073"/>
                  </a:lnTo>
                  <a:lnTo>
                    <a:pt x="3154" y="4001"/>
                  </a:lnTo>
                  <a:lnTo>
                    <a:pt x="3162" y="3923"/>
                  </a:lnTo>
                  <a:lnTo>
                    <a:pt x="3165" y="3882"/>
                  </a:lnTo>
                  <a:lnTo>
                    <a:pt x="3168" y="3839"/>
                  </a:lnTo>
                  <a:lnTo>
                    <a:pt x="3170" y="3796"/>
                  </a:lnTo>
                  <a:lnTo>
                    <a:pt x="3171" y="3751"/>
                  </a:lnTo>
                  <a:lnTo>
                    <a:pt x="3171" y="3705"/>
                  </a:lnTo>
                  <a:lnTo>
                    <a:pt x="3171" y="3659"/>
                  </a:lnTo>
                  <a:lnTo>
                    <a:pt x="3170" y="3611"/>
                  </a:lnTo>
                  <a:lnTo>
                    <a:pt x="3168" y="3562"/>
                  </a:lnTo>
                  <a:lnTo>
                    <a:pt x="3164" y="3512"/>
                  </a:lnTo>
                  <a:lnTo>
                    <a:pt x="3160" y="3461"/>
                  </a:lnTo>
                  <a:lnTo>
                    <a:pt x="3154" y="3410"/>
                  </a:lnTo>
                  <a:lnTo>
                    <a:pt x="3148" y="3359"/>
                  </a:lnTo>
                  <a:lnTo>
                    <a:pt x="3140" y="3305"/>
                  </a:lnTo>
                  <a:lnTo>
                    <a:pt x="3131" y="3251"/>
                  </a:lnTo>
                  <a:lnTo>
                    <a:pt x="3121" y="3198"/>
                  </a:lnTo>
                  <a:lnTo>
                    <a:pt x="3109" y="3143"/>
                  </a:lnTo>
                  <a:lnTo>
                    <a:pt x="3095" y="3087"/>
                  </a:lnTo>
                  <a:lnTo>
                    <a:pt x="3080" y="3032"/>
                  </a:lnTo>
                  <a:lnTo>
                    <a:pt x="3063" y="2976"/>
                  </a:lnTo>
                  <a:lnTo>
                    <a:pt x="3045" y="2919"/>
                  </a:lnTo>
                  <a:lnTo>
                    <a:pt x="3025" y="2863"/>
                  </a:lnTo>
                  <a:lnTo>
                    <a:pt x="3003" y="2805"/>
                  </a:lnTo>
                  <a:lnTo>
                    <a:pt x="2979" y="2748"/>
                  </a:lnTo>
                  <a:lnTo>
                    <a:pt x="2953" y="2692"/>
                  </a:lnTo>
                  <a:lnTo>
                    <a:pt x="2926" y="2634"/>
                  </a:lnTo>
                  <a:lnTo>
                    <a:pt x="2895" y="2576"/>
                  </a:lnTo>
                  <a:lnTo>
                    <a:pt x="2864" y="2519"/>
                  </a:lnTo>
                  <a:lnTo>
                    <a:pt x="2830" y="2461"/>
                  </a:lnTo>
                  <a:lnTo>
                    <a:pt x="2793" y="2403"/>
                  </a:lnTo>
                  <a:lnTo>
                    <a:pt x="2755" y="2346"/>
                  </a:lnTo>
                  <a:lnTo>
                    <a:pt x="2714" y="2288"/>
                  </a:lnTo>
                  <a:lnTo>
                    <a:pt x="2670" y="2231"/>
                  </a:lnTo>
                  <a:lnTo>
                    <a:pt x="2624" y="2174"/>
                  </a:lnTo>
                  <a:lnTo>
                    <a:pt x="2576" y="2117"/>
                  </a:lnTo>
                  <a:lnTo>
                    <a:pt x="2525" y="2061"/>
                  </a:lnTo>
                  <a:lnTo>
                    <a:pt x="2472" y="2006"/>
                  </a:lnTo>
                  <a:lnTo>
                    <a:pt x="2415" y="1950"/>
                  </a:lnTo>
                  <a:lnTo>
                    <a:pt x="2356" y="1895"/>
                  </a:lnTo>
                  <a:lnTo>
                    <a:pt x="2293" y="1842"/>
                  </a:lnTo>
                  <a:lnTo>
                    <a:pt x="2228" y="1788"/>
                  </a:lnTo>
                  <a:lnTo>
                    <a:pt x="2160" y="1735"/>
                  </a:lnTo>
                  <a:lnTo>
                    <a:pt x="2089" y="1682"/>
                  </a:lnTo>
                  <a:lnTo>
                    <a:pt x="1983" y="1605"/>
                  </a:lnTo>
                  <a:lnTo>
                    <a:pt x="1881" y="1528"/>
                  </a:lnTo>
                  <a:lnTo>
                    <a:pt x="1783" y="1451"/>
                  </a:lnTo>
                  <a:lnTo>
                    <a:pt x="1688" y="1374"/>
                  </a:lnTo>
                  <a:lnTo>
                    <a:pt x="1598" y="1297"/>
                  </a:lnTo>
                  <a:lnTo>
                    <a:pt x="1511" y="1222"/>
                  </a:lnTo>
                  <a:lnTo>
                    <a:pt x="1429" y="1147"/>
                  </a:lnTo>
                  <a:lnTo>
                    <a:pt x="1349" y="1073"/>
                  </a:lnTo>
                  <a:lnTo>
                    <a:pt x="1274" y="1000"/>
                  </a:lnTo>
                  <a:lnTo>
                    <a:pt x="1201" y="928"/>
                  </a:lnTo>
                  <a:lnTo>
                    <a:pt x="1132" y="858"/>
                  </a:lnTo>
                  <a:lnTo>
                    <a:pt x="1067" y="789"/>
                  </a:lnTo>
                  <a:lnTo>
                    <a:pt x="1006" y="722"/>
                  </a:lnTo>
                  <a:lnTo>
                    <a:pt x="948" y="657"/>
                  </a:lnTo>
                  <a:lnTo>
                    <a:pt x="893" y="594"/>
                  </a:lnTo>
                  <a:lnTo>
                    <a:pt x="842" y="533"/>
                  </a:lnTo>
                  <a:lnTo>
                    <a:pt x="794" y="475"/>
                  </a:lnTo>
                  <a:lnTo>
                    <a:pt x="749" y="420"/>
                  </a:lnTo>
                  <a:lnTo>
                    <a:pt x="708" y="366"/>
                  </a:lnTo>
                  <a:lnTo>
                    <a:pt x="670" y="316"/>
                  </a:lnTo>
                  <a:lnTo>
                    <a:pt x="634" y="269"/>
                  </a:lnTo>
                  <a:lnTo>
                    <a:pt x="603" y="225"/>
                  </a:lnTo>
                  <a:lnTo>
                    <a:pt x="550" y="147"/>
                  </a:lnTo>
                  <a:lnTo>
                    <a:pt x="508" y="85"/>
                  </a:lnTo>
                  <a:lnTo>
                    <a:pt x="479" y="39"/>
                  </a:lnTo>
                  <a:lnTo>
                    <a:pt x="45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p>
              <a:pPr algn="ctr">
                <a:defRPr/>
              </a:pPr>
              <a:endParaRPr lang="zh-CN" altLang="en-US">
                <a:solidFill>
                  <a:srgbClr val="FFFFFF"/>
                </a:solidFill>
                <a:sym typeface="Arial" panose="020B0604020202020204" pitchFamily="34" charset="0"/>
              </a:endParaRPr>
            </a:p>
          </p:txBody>
        </p:sp>
      </p:grpSp>
      <p:grpSp>
        <p:nvGrpSpPr>
          <p:cNvPr id="10" name="组合 9"/>
          <p:cNvGrpSpPr/>
          <p:nvPr>
            <p:custDataLst>
              <p:tags r:id="rId6"/>
            </p:custDataLst>
          </p:nvPr>
        </p:nvGrpSpPr>
        <p:grpSpPr>
          <a:xfrm rot="0">
            <a:off x="782320" y="3275330"/>
            <a:ext cx="6096000" cy="1367155"/>
            <a:chOff x="2806700" y="3987800"/>
            <a:chExt cx="5130925" cy="1150596"/>
          </a:xfrm>
        </p:grpSpPr>
        <p:sp>
          <p:nvSpPr>
            <p:cNvPr id="12" name="矩形 11"/>
            <p:cNvSpPr/>
            <p:nvPr>
              <p:custDataLst>
                <p:tags r:id="rId7"/>
              </p:custDataLst>
            </p:nvPr>
          </p:nvSpPr>
          <p:spPr>
            <a:xfrm>
              <a:off x="3738048" y="3987800"/>
              <a:ext cx="4199577" cy="1150596"/>
            </a:xfrm>
            <a:prstGeom prst="rect">
              <a:avLst/>
            </a:prstGeom>
          </p:spPr>
          <p:txBody>
            <a:bodyPr wrap="square" anchor="ctr" anchorCtr="0">
              <a:normAutofit/>
            </a:bodyPr>
            <a:p>
              <a:r>
                <a:rPr lang="zh-CN" altLang="en-US" sz="2000">
                  <a:solidFill>
                    <a:schemeClr val="accent1">
                      <a:lumMod val="75000"/>
                    </a:schemeClr>
                  </a:solidFill>
                </a:rPr>
                <a:t>Module 是模块的意思，Dagger2 中规定，用 @Provides 注解的依赖必须存在一个用 @Module 注解的类中</a:t>
              </a:r>
              <a:endParaRPr lang="en-US" altLang="zh-CN" sz="2000" dirty="0">
                <a:solidFill>
                  <a:schemeClr val="accent1">
                    <a:lumMod val="75000"/>
                  </a:schemeClr>
                </a:solidFill>
                <a:sym typeface="Arial" panose="020B0604020202020204" pitchFamily="34" charset="0"/>
              </a:endParaRPr>
            </a:p>
          </p:txBody>
        </p:sp>
        <p:sp>
          <p:nvSpPr>
            <p:cNvPr id="18" name="KSO_Shape"/>
            <p:cNvSpPr/>
            <p:nvPr>
              <p:custDataLst>
                <p:tags r:id="rId8"/>
              </p:custDataLst>
            </p:nvPr>
          </p:nvSpPr>
          <p:spPr bwMode="auto">
            <a:xfrm>
              <a:off x="2806700" y="3987800"/>
              <a:ext cx="727759" cy="857869"/>
            </a:xfrm>
            <a:custGeom>
              <a:avLst/>
              <a:gdLst>
                <a:gd name="T0" fmla="*/ 894085 w 4268"/>
                <a:gd name="T1" fmla="*/ 1679836 h 5034"/>
                <a:gd name="T2" fmla="*/ 695736 w 4268"/>
                <a:gd name="T3" fmla="*/ 1585986 h 5034"/>
                <a:gd name="T4" fmla="*/ 499280 w 4268"/>
                <a:gd name="T5" fmla="*/ 1455429 h 5034"/>
                <a:gd name="T6" fmla="*/ 311151 w 4268"/>
                <a:gd name="T7" fmla="*/ 1274163 h 5034"/>
                <a:gd name="T8" fmla="*/ 154818 w 4268"/>
                <a:gd name="T9" fmla="*/ 1035375 h 5034"/>
                <a:gd name="T10" fmla="*/ 85169 w 4268"/>
                <a:gd name="T11" fmla="*/ 858272 h 5034"/>
                <a:gd name="T12" fmla="*/ 47316 w 4268"/>
                <a:gd name="T13" fmla="*/ 693656 h 5034"/>
                <a:gd name="T14" fmla="*/ 27633 w 4268"/>
                <a:gd name="T15" fmla="*/ 597914 h 5034"/>
                <a:gd name="T16" fmla="*/ 757 w 4268"/>
                <a:gd name="T17" fmla="*/ 830647 h 5034"/>
                <a:gd name="T18" fmla="*/ 11356 w 4268"/>
                <a:gd name="T19" fmla="*/ 1056567 h 5034"/>
                <a:gd name="T20" fmla="*/ 50723 w 4268"/>
                <a:gd name="T21" fmla="*/ 1251079 h 5034"/>
                <a:gd name="T22" fmla="*/ 127564 w 4268"/>
                <a:gd name="T23" fmla="*/ 1457700 h 5034"/>
                <a:gd name="T24" fmla="*/ 227117 w 4268"/>
                <a:gd name="T25" fmla="*/ 1628749 h 5034"/>
                <a:gd name="T26" fmla="*/ 332348 w 4268"/>
                <a:gd name="T27" fmla="*/ 1749467 h 5034"/>
                <a:gd name="T28" fmla="*/ 444771 w 4268"/>
                <a:gd name="T29" fmla="*/ 1832342 h 5034"/>
                <a:gd name="T30" fmla="*/ 560980 w 4268"/>
                <a:gd name="T31" fmla="*/ 1881538 h 5034"/>
                <a:gd name="T32" fmla="*/ 676431 w 4268"/>
                <a:gd name="T33" fmla="*/ 1903108 h 5034"/>
                <a:gd name="T34" fmla="*/ 843362 w 4268"/>
                <a:gd name="T35" fmla="*/ 1892512 h 5034"/>
                <a:gd name="T36" fmla="*/ 1038683 w 4268"/>
                <a:gd name="T37" fmla="*/ 1858832 h 5034"/>
                <a:gd name="T38" fmla="*/ 1322201 w 4268"/>
                <a:gd name="T39" fmla="*/ 1838775 h 5034"/>
                <a:gd name="T40" fmla="*/ 1516008 w 4268"/>
                <a:gd name="T41" fmla="*/ 1785039 h 5034"/>
                <a:gd name="T42" fmla="*/ 1579979 w 4268"/>
                <a:gd name="T43" fmla="*/ 1750602 h 5034"/>
                <a:gd name="T44" fmla="*/ 1398664 w 4268"/>
                <a:gd name="T45" fmla="*/ 1771037 h 5034"/>
                <a:gd name="T46" fmla="*/ 1156406 w 4268"/>
                <a:gd name="T47" fmla="*/ 1752872 h 5034"/>
                <a:gd name="T48" fmla="*/ 157089 w 4268"/>
                <a:gd name="T49" fmla="*/ 73036 h 5034"/>
                <a:gd name="T50" fmla="*/ 126807 w 4268"/>
                <a:gd name="T51" fmla="*/ 278522 h 5034"/>
                <a:gd name="T52" fmla="*/ 120751 w 4268"/>
                <a:gd name="T53" fmla="*/ 466979 h 5034"/>
                <a:gd name="T54" fmla="*/ 135135 w 4268"/>
                <a:gd name="T55" fmla="*/ 637271 h 5034"/>
                <a:gd name="T56" fmla="*/ 171474 w 4268"/>
                <a:gd name="T57" fmla="*/ 576344 h 5034"/>
                <a:gd name="T58" fmla="*/ 238473 w 4268"/>
                <a:gd name="T59" fmla="*/ 459788 h 5034"/>
                <a:gd name="T60" fmla="*/ 209705 w 4268"/>
                <a:gd name="T61" fmla="*/ 571803 h 5034"/>
                <a:gd name="T62" fmla="*/ 193428 w 4268"/>
                <a:gd name="T63" fmla="*/ 742095 h 5034"/>
                <a:gd name="T64" fmla="*/ 209326 w 4268"/>
                <a:gd name="T65" fmla="*/ 910495 h 5034"/>
                <a:gd name="T66" fmla="*/ 282761 w 4268"/>
                <a:gd name="T67" fmla="*/ 1059973 h 5034"/>
                <a:gd name="T68" fmla="*/ 341812 w 4268"/>
                <a:gd name="T69" fmla="*/ 1099330 h 5034"/>
                <a:gd name="T70" fmla="*/ 369066 w 4268"/>
                <a:gd name="T71" fmla="*/ 912765 h 5034"/>
                <a:gd name="T72" fmla="*/ 420924 w 4268"/>
                <a:gd name="T73" fmla="*/ 767449 h 5034"/>
                <a:gd name="T74" fmla="*/ 430009 w 4268"/>
                <a:gd name="T75" fmla="*/ 818537 h 5034"/>
                <a:gd name="T76" fmla="*/ 428116 w 4268"/>
                <a:gd name="T77" fmla="*/ 1022887 h 5034"/>
                <a:gd name="T78" fmla="*/ 465212 w 4268"/>
                <a:gd name="T79" fmla="*/ 1249565 h 5034"/>
                <a:gd name="T80" fmla="*/ 610567 w 4268"/>
                <a:gd name="T81" fmla="*/ 1416073 h 5034"/>
                <a:gd name="T82" fmla="*/ 668103 w 4268"/>
                <a:gd name="T83" fmla="*/ 1328278 h 5034"/>
                <a:gd name="T84" fmla="*/ 670753 w 4268"/>
                <a:gd name="T85" fmla="*/ 1121657 h 5034"/>
                <a:gd name="T86" fmla="*/ 705578 w 4268"/>
                <a:gd name="T87" fmla="*/ 961961 h 5034"/>
                <a:gd name="T88" fmla="*/ 719205 w 4268"/>
                <a:gd name="T89" fmla="*/ 1091004 h 5034"/>
                <a:gd name="T90" fmla="*/ 760464 w 4268"/>
                <a:gd name="T91" fmla="*/ 1298760 h 5034"/>
                <a:gd name="T92" fmla="*/ 840713 w 4268"/>
                <a:gd name="T93" fmla="*/ 1521654 h 5034"/>
                <a:gd name="T94" fmla="*/ 1029977 w 4268"/>
                <a:gd name="T95" fmla="*/ 1631776 h 5034"/>
                <a:gd name="T96" fmla="*/ 1163976 w 4268"/>
                <a:gd name="T97" fmla="*/ 1661672 h 5034"/>
                <a:gd name="T98" fmla="*/ 1198044 w 4268"/>
                <a:gd name="T99" fmla="*/ 1469052 h 5034"/>
                <a:gd name="T100" fmla="*/ 1196151 w 4268"/>
                <a:gd name="T101" fmla="*/ 1309735 h 5034"/>
                <a:gd name="T102" fmla="*/ 1159434 w 4268"/>
                <a:gd name="T103" fmla="*/ 1126198 h 5034"/>
                <a:gd name="T104" fmla="*/ 1071237 w 4268"/>
                <a:gd name="T105" fmla="*/ 931308 h 5034"/>
                <a:gd name="T106" fmla="*/ 914147 w 4268"/>
                <a:gd name="T107" fmla="*/ 737932 h 5034"/>
                <a:gd name="T108" fmla="*/ 674917 w 4268"/>
                <a:gd name="T109" fmla="*/ 549097 h 5034"/>
                <a:gd name="T110" fmla="*/ 403890 w 4268"/>
                <a:gd name="T111" fmla="*/ 298579 h 5034"/>
                <a:gd name="T112" fmla="*/ 239987 w 4268"/>
                <a:gd name="T113" fmla="*/ 101797 h 50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68" h="5034">
                  <a:moveTo>
                    <a:pt x="2846" y="4597"/>
                  </a:moveTo>
                  <a:lnTo>
                    <a:pt x="2846" y="4597"/>
                  </a:lnTo>
                  <a:lnTo>
                    <a:pt x="2803" y="4585"/>
                  </a:lnTo>
                  <a:lnTo>
                    <a:pt x="2749" y="4571"/>
                  </a:lnTo>
                  <a:lnTo>
                    <a:pt x="2687" y="4553"/>
                  </a:lnTo>
                  <a:lnTo>
                    <a:pt x="2617" y="4531"/>
                  </a:lnTo>
                  <a:lnTo>
                    <a:pt x="2538" y="4504"/>
                  </a:lnTo>
                  <a:lnTo>
                    <a:pt x="2454" y="4474"/>
                  </a:lnTo>
                  <a:lnTo>
                    <a:pt x="2362" y="4439"/>
                  </a:lnTo>
                  <a:lnTo>
                    <a:pt x="2265" y="4399"/>
                  </a:lnTo>
                  <a:lnTo>
                    <a:pt x="2215" y="4378"/>
                  </a:lnTo>
                  <a:lnTo>
                    <a:pt x="2164" y="4355"/>
                  </a:lnTo>
                  <a:lnTo>
                    <a:pt x="2112" y="4331"/>
                  </a:lnTo>
                  <a:lnTo>
                    <a:pt x="2059" y="4305"/>
                  </a:lnTo>
                  <a:lnTo>
                    <a:pt x="2004" y="4279"/>
                  </a:lnTo>
                  <a:lnTo>
                    <a:pt x="1950" y="4251"/>
                  </a:lnTo>
                  <a:lnTo>
                    <a:pt x="1894" y="4222"/>
                  </a:lnTo>
                  <a:lnTo>
                    <a:pt x="1838" y="4191"/>
                  </a:lnTo>
                  <a:lnTo>
                    <a:pt x="1781" y="4158"/>
                  </a:lnTo>
                  <a:lnTo>
                    <a:pt x="1724" y="4125"/>
                  </a:lnTo>
                  <a:lnTo>
                    <a:pt x="1666" y="4089"/>
                  </a:lnTo>
                  <a:lnTo>
                    <a:pt x="1608" y="4052"/>
                  </a:lnTo>
                  <a:lnTo>
                    <a:pt x="1550" y="4014"/>
                  </a:lnTo>
                  <a:lnTo>
                    <a:pt x="1492" y="3974"/>
                  </a:lnTo>
                  <a:lnTo>
                    <a:pt x="1434" y="3933"/>
                  </a:lnTo>
                  <a:lnTo>
                    <a:pt x="1376" y="3891"/>
                  </a:lnTo>
                  <a:lnTo>
                    <a:pt x="1319" y="3846"/>
                  </a:lnTo>
                  <a:lnTo>
                    <a:pt x="1261" y="3800"/>
                  </a:lnTo>
                  <a:lnTo>
                    <a:pt x="1204" y="3752"/>
                  </a:lnTo>
                  <a:lnTo>
                    <a:pt x="1147" y="3702"/>
                  </a:lnTo>
                  <a:lnTo>
                    <a:pt x="1092" y="3651"/>
                  </a:lnTo>
                  <a:lnTo>
                    <a:pt x="1036" y="3598"/>
                  </a:lnTo>
                  <a:lnTo>
                    <a:pt x="981" y="3543"/>
                  </a:lnTo>
                  <a:lnTo>
                    <a:pt x="927" y="3487"/>
                  </a:lnTo>
                  <a:lnTo>
                    <a:pt x="874" y="3428"/>
                  </a:lnTo>
                  <a:lnTo>
                    <a:pt x="822" y="3367"/>
                  </a:lnTo>
                  <a:lnTo>
                    <a:pt x="770" y="3305"/>
                  </a:lnTo>
                  <a:lnTo>
                    <a:pt x="720" y="3241"/>
                  </a:lnTo>
                  <a:lnTo>
                    <a:pt x="671" y="3174"/>
                  </a:lnTo>
                  <a:lnTo>
                    <a:pt x="624" y="3106"/>
                  </a:lnTo>
                  <a:lnTo>
                    <a:pt x="577" y="3037"/>
                  </a:lnTo>
                  <a:lnTo>
                    <a:pt x="533" y="2965"/>
                  </a:lnTo>
                  <a:lnTo>
                    <a:pt x="489" y="2891"/>
                  </a:lnTo>
                  <a:lnTo>
                    <a:pt x="448" y="2814"/>
                  </a:lnTo>
                  <a:lnTo>
                    <a:pt x="409" y="2736"/>
                  </a:lnTo>
                  <a:lnTo>
                    <a:pt x="371" y="2656"/>
                  </a:lnTo>
                  <a:lnTo>
                    <a:pt x="334" y="2573"/>
                  </a:lnTo>
                  <a:lnTo>
                    <a:pt x="318" y="2531"/>
                  </a:lnTo>
                  <a:lnTo>
                    <a:pt x="301" y="2489"/>
                  </a:lnTo>
                  <a:lnTo>
                    <a:pt x="284" y="2445"/>
                  </a:lnTo>
                  <a:lnTo>
                    <a:pt x="268" y="2402"/>
                  </a:lnTo>
                  <a:lnTo>
                    <a:pt x="253" y="2357"/>
                  </a:lnTo>
                  <a:lnTo>
                    <a:pt x="238" y="2312"/>
                  </a:lnTo>
                  <a:lnTo>
                    <a:pt x="225" y="2268"/>
                  </a:lnTo>
                  <a:lnTo>
                    <a:pt x="212" y="2221"/>
                  </a:lnTo>
                  <a:lnTo>
                    <a:pt x="198" y="2175"/>
                  </a:lnTo>
                  <a:lnTo>
                    <a:pt x="186" y="2127"/>
                  </a:lnTo>
                  <a:lnTo>
                    <a:pt x="174" y="2080"/>
                  </a:lnTo>
                  <a:lnTo>
                    <a:pt x="163" y="2031"/>
                  </a:lnTo>
                  <a:lnTo>
                    <a:pt x="152" y="1983"/>
                  </a:lnTo>
                  <a:lnTo>
                    <a:pt x="142" y="1933"/>
                  </a:lnTo>
                  <a:lnTo>
                    <a:pt x="134" y="1884"/>
                  </a:lnTo>
                  <a:lnTo>
                    <a:pt x="125" y="1833"/>
                  </a:lnTo>
                  <a:lnTo>
                    <a:pt x="117" y="1781"/>
                  </a:lnTo>
                  <a:lnTo>
                    <a:pt x="110" y="1730"/>
                  </a:lnTo>
                  <a:lnTo>
                    <a:pt x="103" y="1678"/>
                  </a:lnTo>
                  <a:lnTo>
                    <a:pt x="98" y="1624"/>
                  </a:lnTo>
                  <a:lnTo>
                    <a:pt x="92" y="1571"/>
                  </a:lnTo>
                  <a:lnTo>
                    <a:pt x="88" y="1517"/>
                  </a:lnTo>
                  <a:lnTo>
                    <a:pt x="84" y="1533"/>
                  </a:lnTo>
                  <a:lnTo>
                    <a:pt x="73" y="1580"/>
                  </a:lnTo>
                  <a:lnTo>
                    <a:pt x="59" y="1654"/>
                  </a:lnTo>
                  <a:lnTo>
                    <a:pt x="50" y="1702"/>
                  </a:lnTo>
                  <a:lnTo>
                    <a:pt x="41" y="1756"/>
                  </a:lnTo>
                  <a:lnTo>
                    <a:pt x="33" y="1816"/>
                  </a:lnTo>
                  <a:lnTo>
                    <a:pt x="24" y="1881"/>
                  </a:lnTo>
                  <a:lnTo>
                    <a:pt x="18" y="1952"/>
                  </a:lnTo>
                  <a:lnTo>
                    <a:pt x="11" y="2028"/>
                  </a:lnTo>
                  <a:lnTo>
                    <a:pt x="5" y="2109"/>
                  </a:lnTo>
                  <a:lnTo>
                    <a:pt x="2" y="2195"/>
                  </a:lnTo>
                  <a:lnTo>
                    <a:pt x="0" y="2286"/>
                  </a:lnTo>
                  <a:lnTo>
                    <a:pt x="1" y="2379"/>
                  </a:lnTo>
                  <a:lnTo>
                    <a:pt x="3" y="2477"/>
                  </a:lnTo>
                  <a:lnTo>
                    <a:pt x="6" y="2528"/>
                  </a:lnTo>
                  <a:lnTo>
                    <a:pt x="9" y="2579"/>
                  </a:lnTo>
                  <a:lnTo>
                    <a:pt x="13" y="2631"/>
                  </a:lnTo>
                  <a:lnTo>
                    <a:pt x="18" y="2684"/>
                  </a:lnTo>
                  <a:lnTo>
                    <a:pt x="23" y="2737"/>
                  </a:lnTo>
                  <a:lnTo>
                    <a:pt x="30" y="2792"/>
                  </a:lnTo>
                  <a:lnTo>
                    <a:pt x="38" y="2847"/>
                  </a:lnTo>
                  <a:lnTo>
                    <a:pt x="45" y="2902"/>
                  </a:lnTo>
                  <a:lnTo>
                    <a:pt x="54" y="2958"/>
                  </a:lnTo>
                  <a:lnTo>
                    <a:pt x="65" y="3015"/>
                  </a:lnTo>
                  <a:lnTo>
                    <a:pt x="77" y="3072"/>
                  </a:lnTo>
                  <a:lnTo>
                    <a:pt x="89" y="3130"/>
                  </a:lnTo>
                  <a:lnTo>
                    <a:pt x="102" y="3189"/>
                  </a:lnTo>
                  <a:lnTo>
                    <a:pt x="117" y="3247"/>
                  </a:lnTo>
                  <a:lnTo>
                    <a:pt x="134" y="3306"/>
                  </a:lnTo>
                  <a:lnTo>
                    <a:pt x="150" y="3366"/>
                  </a:lnTo>
                  <a:lnTo>
                    <a:pt x="169" y="3425"/>
                  </a:lnTo>
                  <a:lnTo>
                    <a:pt x="188" y="3486"/>
                  </a:lnTo>
                  <a:lnTo>
                    <a:pt x="209" y="3546"/>
                  </a:lnTo>
                  <a:lnTo>
                    <a:pt x="232" y="3607"/>
                  </a:lnTo>
                  <a:lnTo>
                    <a:pt x="256" y="3667"/>
                  </a:lnTo>
                  <a:lnTo>
                    <a:pt x="282" y="3729"/>
                  </a:lnTo>
                  <a:lnTo>
                    <a:pt x="309" y="3790"/>
                  </a:lnTo>
                  <a:lnTo>
                    <a:pt x="337" y="3852"/>
                  </a:lnTo>
                  <a:lnTo>
                    <a:pt x="367" y="3913"/>
                  </a:lnTo>
                  <a:lnTo>
                    <a:pt x="399" y="3974"/>
                  </a:lnTo>
                  <a:lnTo>
                    <a:pt x="431" y="4036"/>
                  </a:lnTo>
                  <a:lnTo>
                    <a:pt x="467" y="4097"/>
                  </a:lnTo>
                  <a:lnTo>
                    <a:pt x="504" y="4158"/>
                  </a:lnTo>
                  <a:lnTo>
                    <a:pt x="542" y="4218"/>
                  </a:lnTo>
                  <a:lnTo>
                    <a:pt x="571" y="4262"/>
                  </a:lnTo>
                  <a:lnTo>
                    <a:pt x="600" y="4304"/>
                  </a:lnTo>
                  <a:lnTo>
                    <a:pt x="629" y="4346"/>
                  </a:lnTo>
                  <a:lnTo>
                    <a:pt x="659" y="4385"/>
                  </a:lnTo>
                  <a:lnTo>
                    <a:pt x="689" y="4423"/>
                  </a:lnTo>
                  <a:lnTo>
                    <a:pt x="720" y="4459"/>
                  </a:lnTo>
                  <a:lnTo>
                    <a:pt x="750" y="4495"/>
                  </a:lnTo>
                  <a:lnTo>
                    <a:pt x="782" y="4529"/>
                  </a:lnTo>
                  <a:lnTo>
                    <a:pt x="814" y="4562"/>
                  </a:lnTo>
                  <a:lnTo>
                    <a:pt x="845" y="4593"/>
                  </a:lnTo>
                  <a:lnTo>
                    <a:pt x="878" y="4623"/>
                  </a:lnTo>
                  <a:lnTo>
                    <a:pt x="910" y="4652"/>
                  </a:lnTo>
                  <a:lnTo>
                    <a:pt x="942" y="4680"/>
                  </a:lnTo>
                  <a:lnTo>
                    <a:pt x="976" y="4707"/>
                  </a:lnTo>
                  <a:lnTo>
                    <a:pt x="1008" y="4732"/>
                  </a:lnTo>
                  <a:lnTo>
                    <a:pt x="1042" y="4756"/>
                  </a:lnTo>
                  <a:lnTo>
                    <a:pt x="1075" y="4779"/>
                  </a:lnTo>
                  <a:lnTo>
                    <a:pt x="1108" y="4801"/>
                  </a:lnTo>
                  <a:lnTo>
                    <a:pt x="1142" y="4822"/>
                  </a:lnTo>
                  <a:lnTo>
                    <a:pt x="1175" y="4842"/>
                  </a:lnTo>
                  <a:lnTo>
                    <a:pt x="1210" y="4860"/>
                  </a:lnTo>
                  <a:lnTo>
                    <a:pt x="1243" y="4878"/>
                  </a:lnTo>
                  <a:lnTo>
                    <a:pt x="1277" y="4894"/>
                  </a:lnTo>
                  <a:lnTo>
                    <a:pt x="1311" y="4910"/>
                  </a:lnTo>
                  <a:lnTo>
                    <a:pt x="1346" y="4924"/>
                  </a:lnTo>
                  <a:lnTo>
                    <a:pt x="1380" y="4938"/>
                  </a:lnTo>
                  <a:lnTo>
                    <a:pt x="1414" y="4950"/>
                  </a:lnTo>
                  <a:lnTo>
                    <a:pt x="1449" y="4961"/>
                  </a:lnTo>
                  <a:lnTo>
                    <a:pt x="1482" y="4972"/>
                  </a:lnTo>
                  <a:lnTo>
                    <a:pt x="1517" y="4981"/>
                  </a:lnTo>
                  <a:lnTo>
                    <a:pt x="1550" y="4990"/>
                  </a:lnTo>
                  <a:lnTo>
                    <a:pt x="1585" y="4998"/>
                  </a:lnTo>
                  <a:lnTo>
                    <a:pt x="1618" y="5006"/>
                  </a:lnTo>
                  <a:lnTo>
                    <a:pt x="1653" y="5011"/>
                  </a:lnTo>
                  <a:lnTo>
                    <a:pt x="1686" y="5017"/>
                  </a:lnTo>
                  <a:lnTo>
                    <a:pt x="1720" y="5022"/>
                  </a:lnTo>
                  <a:lnTo>
                    <a:pt x="1753" y="5026"/>
                  </a:lnTo>
                  <a:lnTo>
                    <a:pt x="1787" y="5029"/>
                  </a:lnTo>
                  <a:lnTo>
                    <a:pt x="1820" y="5032"/>
                  </a:lnTo>
                  <a:lnTo>
                    <a:pt x="1852" y="5033"/>
                  </a:lnTo>
                  <a:lnTo>
                    <a:pt x="1886" y="5034"/>
                  </a:lnTo>
                  <a:lnTo>
                    <a:pt x="1918" y="5034"/>
                  </a:lnTo>
                  <a:lnTo>
                    <a:pt x="1983" y="5033"/>
                  </a:lnTo>
                  <a:lnTo>
                    <a:pt x="2047" y="5028"/>
                  </a:lnTo>
                  <a:lnTo>
                    <a:pt x="2108" y="5022"/>
                  </a:lnTo>
                  <a:lnTo>
                    <a:pt x="2169" y="5013"/>
                  </a:lnTo>
                  <a:lnTo>
                    <a:pt x="2228" y="5001"/>
                  </a:lnTo>
                  <a:lnTo>
                    <a:pt x="2286" y="4989"/>
                  </a:lnTo>
                  <a:lnTo>
                    <a:pt x="2343" y="4975"/>
                  </a:lnTo>
                  <a:lnTo>
                    <a:pt x="2397" y="4958"/>
                  </a:lnTo>
                  <a:lnTo>
                    <a:pt x="2449" y="4940"/>
                  </a:lnTo>
                  <a:lnTo>
                    <a:pt x="2501" y="4921"/>
                  </a:lnTo>
                  <a:lnTo>
                    <a:pt x="2549" y="4901"/>
                  </a:lnTo>
                  <a:lnTo>
                    <a:pt x="2648" y="4908"/>
                  </a:lnTo>
                  <a:lnTo>
                    <a:pt x="2744" y="4912"/>
                  </a:lnTo>
                  <a:lnTo>
                    <a:pt x="2839" y="4914"/>
                  </a:lnTo>
                  <a:lnTo>
                    <a:pt x="2930" y="4914"/>
                  </a:lnTo>
                  <a:lnTo>
                    <a:pt x="3018" y="4911"/>
                  </a:lnTo>
                  <a:lnTo>
                    <a:pt x="3104" y="4907"/>
                  </a:lnTo>
                  <a:lnTo>
                    <a:pt x="3188" y="4900"/>
                  </a:lnTo>
                  <a:lnTo>
                    <a:pt x="3268" y="4892"/>
                  </a:lnTo>
                  <a:lnTo>
                    <a:pt x="3346" y="4882"/>
                  </a:lnTo>
                  <a:lnTo>
                    <a:pt x="3421" y="4871"/>
                  </a:lnTo>
                  <a:lnTo>
                    <a:pt x="3493" y="4859"/>
                  </a:lnTo>
                  <a:lnTo>
                    <a:pt x="3563" y="4845"/>
                  </a:lnTo>
                  <a:lnTo>
                    <a:pt x="3628" y="4831"/>
                  </a:lnTo>
                  <a:lnTo>
                    <a:pt x="3692" y="4815"/>
                  </a:lnTo>
                  <a:lnTo>
                    <a:pt x="3752" y="4800"/>
                  </a:lnTo>
                  <a:lnTo>
                    <a:pt x="3809" y="4784"/>
                  </a:lnTo>
                  <a:lnTo>
                    <a:pt x="3864" y="4767"/>
                  </a:lnTo>
                  <a:lnTo>
                    <a:pt x="3914" y="4750"/>
                  </a:lnTo>
                  <a:lnTo>
                    <a:pt x="3962" y="4734"/>
                  </a:lnTo>
                  <a:lnTo>
                    <a:pt x="4005" y="4717"/>
                  </a:lnTo>
                  <a:lnTo>
                    <a:pt x="4047" y="4701"/>
                  </a:lnTo>
                  <a:lnTo>
                    <a:pt x="4085" y="4686"/>
                  </a:lnTo>
                  <a:lnTo>
                    <a:pt x="4149" y="4658"/>
                  </a:lnTo>
                  <a:lnTo>
                    <a:pt x="4201" y="4633"/>
                  </a:lnTo>
                  <a:lnTo>
                    <a:pt x="4237" y="4613"/>
                  </a:lnTo>
                  <a:lnTo>
                    <a:pt x="4268" y="4597"/>
                  </a:lnTo>
                  <a:lnTo>
                    <a:pt x="4222" y="4612"/>
                  </a:lnTo>
                  <a:lnTo>
                    <a:pt x="4174" y="4626"/>
                  </a:lnTo>
                  <a:lnTo>
                    <a:pt x="4125" y="4638"/>
                  </a:lnTo>
                  <a:lnTo>
                    <a:pt x="4073" y="4648"/>
                  </a:lnTo>
                  <a:lnTo>
                    <a:pt x="4022" y="4657"/>
                  </a:lnTo>
                  <a:lnTo>
                    <a:pt x="3969" y="4663"/>
                  </a:lnTo>
                  <a:lnTo>
                    <a:pt x="3915" y="4670"/>
                  </a:lnTo>
                  <a:lnTo>
                    <a:pt x="3860" y="4675"/>
                  </a:lnTo>
                  <a:lnTo>
                    <a:pt x="3806" y="4677"/>
                  </a:lnTo>
                  <a:lnTo>
                    <a:pt x="3751" y="4679"/>
                  </a:lnTo>
                  <a:lnTo>
                    <a:pt x="3695" y="4680"/>
                  </a:lnTo>
                  <a:lnTo>
                    <a:pt x="3641" y="4680"/>
                  </a:lnTo>
                  <a:lnTo>
                    <a:pt x="3586" y="4679"/>
                  </a:lnTo>
                  <a:lnTo>
                    <a:pt x="3531" y="4678"/>
                  </a:lnTo>
                  <a:lnTo>
                    <a:pt x="3478" y="4676"/>
                  </a:lnTo>
                  <a:lnTo>
                    <a:pt x="3425" y="4672"/>
                  </a:lnTo>
                  <a:lnTo>
                    <a:pt x="3323" y="4663"/>
                  </a:lnTo>
                  <a:lnTo>
                    <a:pt x="3226" y="4655"/>
                  </a:lnTo>
                  <a:lnTo>
                    <a:pt x="3136" y="4643"/>
                  </a:lnTo>
                  <a:lnTo>
                    <a:pt x="3055" y="4632"/>
                  </a:lnTo>
                  <a:lnTo>
                    <a:pt x="2985" y="4621"/>
                  </a:lnTo>
                  <a:lnTo>
                    <a:pt x="2924" y="4611"/>
                  </a:lnTo>
                  <a:lnTo>
                    <a:pt x="2846" y="4597"/>
                  </a:lnTo>
                  <a:close/>
                  <a:moveTo>
                    <a:pt x="456" y="0"/>
                  </a:moveTo>
                  <a:lnTo>
                    <a:pt x="456" y="0"/>
                  </a:lnTo>
                  <a:lnTo>
                    <a:pt x="441" y="65"/>
                  </a:lnTo>
                  <a:lnTo>
                    <a:pt x="428" y="130"/>
                  </a:lnTo>
                  <a:lnTo>
                    <a:pt x="415" y="193"/>
                  </a:lnTo>
                  <a:lnTo>
                    <a:pt x="402" y="256"/>
                  </a:lnTo>
                  <a:lnTo>
                    <a:pt x="391" y="318"/>
                  </a:lnTo>
                  <a:lnTo>
                    <a:pt x="381" y="379"/>
                  </a:lnTo>
                  <a:lnTo>
                    <a:pt x="371" y="441"/>
                  </a:lnTo>
                  <a:lnTo>
                    <a:pt x="362" y="501"/>
                  </a:lnTo>
                  <a:lnTo>
                    <a:pt x="354" y="561"/>
                  </a:lnTo>
                  <a:lnTo>
                    <a:pt x="348" y="620"/>
                  </a:lnTo>
                  <a:lnTo>
                    <a:pt x="341" y="678"/>
                  </a:lnTo>
                  <a:lnTo>
                    <a:pt x="335" y="736"/>
                  </a:lnTo>
                  <a:lnTo>
                    <a:pt x="331" y="794"/>
                  </a:lnTo>
                  <a:lnTo>
                    <a:pt x="326" y="851"/>
                  </a:lnTo>
                  <a:lnTo>
                    <a:pt x="323" y="907"/>
                  </a:lnTo>
                  <a:lnTo>
                    <a:pt x="321" y="963"/>
                  </a:lnTo>
                  <a:lnTo>
                    <a:pt x="319" y="1019"/>
                  </a:lnTo>
                  <a:lnTo>
                    <a:pt x="318" y="1073"/>
                  </a:lnTo>
                  <a:lnTo>
                    <a:pt x="318" y="1127"/>
                  </a:lnTo>
                  <a:lnTo>
                    <a:pt x="318" y="1180"/>
                  </a:lnTo>
                  <a:lnTo>
                    <a:pt x="319" y="1234"/>
                  </a:lnTo>
                  <a:lnTo>
                    <a:pt x="320" y="1286"/>
                  </a:lnTo>
                  <a:lnTo>
                    <a:pt x="322" y="1338"/>
                  </a:lnTo>
                  <a:lnTo>
                    <a:pt x="325" y="1389"/>
                  </a:lnTo>
                  <a:lnTo>
                    <a:pt x="329" y="1439"/>
                  </a:lnTo>
                  <a:lnTo>
                    <a:pt x="333" y="1489"/>
                  </a:lnTo>
                  <a:lnTo>
                    <a:pt x="339" y="1539"/>
                  </a:lnTo>
                  <a:lnTo>
                    <a:pt x="344" y="1588"/>
                  </a:lnTo>
                  <a:lnTo>
                    <a:pt x="350" y="1636"/>
                  </a:lnTo>
                  <a:lnTo>
                    <a:pt x="357" y="1684"/>
                  </a:lnTo>
                  <a:lnTo>
                    <a:pt x="364" y="1732"/>
                  </a:lnTo>
                  <a:lnTo>
                    <a:pt x="372" y="1779"/>
                  </a:lnTo>
                  <a:lnTo>
                    <a:pt x="381" y="1742"/>
                  </a:lnTo>
                  <a:lnTo>
                    <a:pt x="390" y="1708"/>
                  </a:lnTo>
                  <a:lnTo>
                    <a:pt x="400" y="1673"/>
                  </a:lnTo>
                  <a:lnTo>
                    <a:pt x="410" y="1641"/>
                  </a:lnTo>
                  <a:lnTo>
                    <a:pt x="431" y="1580"/>
                  </a:lnTo>
                  <a:lnTo>
                    <a:pt x="453" y="1523"/>
                  </a:lnTo>
                  <a:lnTo>
                    <a:pt x="475" y="1471"/>
                  </a:lnTo>
                  <a:lnTo>
                    <a:pt x="497" y="1425"/>
                  </a:lnTo>
                  <a:lnTo>
                    <a:pt x="519" y="1382"/>
                  </a:lnTo>
                  <a:lnTo>
                    <a:pt x="540" y="1344"/>
                  </a:lnTo>
                  <a:lnTo>
                    <a:pt x="560" y="1312"/>
                  </a:lnTo>
                  <a:lnTo>
                    <a:pt x="579" y="1283"/>
                  </a:lnTo>
                  <a:lnTo>
                    <a:pt x="595" y="1259"/>
                  </a:lnTo>
                  <a:lnTo>
                    <a:pt x="610" y="1240"/>
                  </a:lnTo>
                  <a:lnTo>
                    <a:pt x="630" y="1215"/>
                  </a:lnTo>
                  <a:lnTo>
                    <a:pt x="638" y="1206"/>
                  </a:lnTo>
                  <a:lnTo>
                    <a:pt x="622" y="1249"/>
                  </a:lnTo>
                  <a:lnTo>
                    <a:pt x="608" y="1293"/>
                  </a:lnTo>
                  <a:lnTo>
                    <a:pt x="595" y="1338"/>
                  </a:lnTo>
                  <a:lnTo>
                    <a:pt x="583" y="1381"/>
                  </a:lnTo>
                  <a:lnTo>
                    <a:pt x="572" y="1425"/>
                  </a:lnTo>
                  <a:lnTo>
                    <a:pt x="562" y="1468"/>
                  </a:lnTo>
                  <a:lnTo>
                    <a:pt x="554" y="1511"/>
                  </a:lnTo>
                  <a:lnTo>
                    <a:pt x="546" y="1555"/>
                  </a:lnTo>
                  <a:lnTo>
                    <a:pt x="538" y="1598"/>
                  </a:lnTo>
                  <a:lnTo>
                    <a:pt x="533" y="1641"/>
                  </a:lnTo>
                  <a:lnTo>
                    <a:pt x="527" y="1683"/>
                  </a:lnTo>
                  <a:lnTo>
                    <a:pt x="523" y="1725"/>
                  </a:lnTo>
                  <a:lnTo>
                    <a:pt x="519" y="1766"/>
                  </a:lnTo>
                  <a:lnTo>
                    <a:pt x="516" y="1807"/>
                  </a:lnTo>
                  <a:lnTo>
                    <a:pt x="513" y="1885"/>
                  </a:lnTo>
                  <a:lnTo>
                    <a:pt x="511" y="1961"/>
                  </a:lnTo>
                  <a:lnTo>
                    <a:pt x="511" y="2033"/>
                  </a:lnTo>
                  <a:lnTo>
                    <a:pt x="513" y="2102"/>
                  </a:lnTo>
                  <a:lnTo>
                    <a:pt x="516" y="2164"/>
                  </a:lnTo>
                  <a:lnTo>
                    <a:pt x="521" y="2222"/>
                  </a:lnTo>
                  <a:lnTo>
                    <a:pt x="525" y="2274"/>
                  </a:lnTo>
                  <a:lnTo>
                    <a:pt x="530" y="2320"/>
                  </a:lnTo>
                  <a:lnTo>
                    <a:pt x="535" y="2359"/>
                  </a:lnTo>
                  <a:lnTo>
                    <a:pt x="553" y="2406"/>
                  </a:lnTo>
                  <a:lnTo>
                    <a:pt x="572" y="2453"/>
                  </a:lnTo>
                  <a:lnTo>
                    <a:pt x="592" y="2499"/>
                  </a:lnTo>
                  <a:lnTo>
                    <a:pt x="613" y="2543"/>
                  </a:lnTo>
                  <a:lnTo>
                    <a:pt x="633" y="2588"/>
                  </a:lnTo>
                  <a:lnTo>
                    <a:pt x="656" y="2631"/>
                  </a:lnTo>
                  <a:lnTo>
                    <a:pt x="678" y="2675"/>
                  </a:lnTo>
                  <a:lnTo>
                    <a:pt x="700" y="2717"/>
                  </a:lnTo>
                  <a:lnTo>
                    <a:pt x="724" y="2760"/>
                  </a:lnTo>
                  <a:lnTo>
                    <a:pt x="747" y="2801"/>
                  </a:lnTo>
                  <a:lnTo>
                    <a:pt x="772" y="2841"/>
                  </a:lnTo>
                  <a:lnTo>
                    <a:pt x="796" y="2881"/>
                  </a:lnTo>
                  <a:lnTo>
                    <a:pt x="822" y="2920"/>
                  </a:lnTo>
                  <a:lnTo>
                    <a:pt x="847" y="2959"/>
                  </a:lnTo>
                  <a:lnTo>
                    <a:pt x="873" y="2997"/>
                  </a:lnTo>
                  <a:lnTo>
                    <a:pt x="900" y="3034"/>
                  </a:lnTo>
                  <a:lnTo>
                    <a:pt x="901" y="2968"/>
                  </a:lnTo>
                  <a:lnTo>
                    <a:pt x="903" y="2905"/>
                  </a:lnTo>
                  <a:lnTo>
                    <a:pt x="907" y="2842"/>
                  </a:lnTo>
                  <a:lnTo>
                    <a:pt x="912" y="2782"/>
                  </a:lnTo>
                  <a:lnTo>
                    <a:pt x="918" y="2723"/>
                  </a:lnTo>
                  <a:lnTo>
                    <a:pt x="926" y="2666"/>
                  </a:lnTo>
                  <a:lnTo>
                    <a:pt x="933" y="2611"/>
                  </a:lnTo>
                  <a:lnTo>
                    <a:pt x="942" y="2559"/>
                  </a:lnTo>
                  <a:lnTo>
                    <a:pt x="953" y="2508"/>
                  </a:lnTo>
                  <a:lnTo>
                    <a:pt x="963" y="2458"/>
                  </a:lnTo>
                  <a:lnTo>
                    <a:pt x="975" y="2412"/>
                  </a:lnTo>
                  <a:lnTo>
                    <a:pt x="987" y="2366"/>
                  </a:lnTo>
                  <a:lnTo>
                    <a:pt x="999" y="2323"/>
                  </a:lnTo>
                  <a:lnTo>
                    <a:pt x="1011" y="2282"/>
                  </a:lnTo>
                  <a:lnTo>
                    <a:pt x="1025" y="2243"/>
                  </a:lnTo>
                  <a:lnTo>
                    <a:pt x="1038" y="2206"/>
                  </a:lnTo>
                  <a:lnTo>
                    <a:pt x="1050" y="2171"/>
                  </a:lnTo>
                  <a:lnTo>
                    <a:pt x="1064" y="2138"/>
                  </a:lnTo>
                  <a:lnTo>
                    <a:pt x="1088" y="2079"/>
                  </a:lnTo>
                  <a:lnTo>
                    <a:pt x="1112" y="2028"/>
                  </a:lnTo>
                  <a:lnTo>
                    <a:pt x="1133" y="1987"/>
                  </a:lnTo>
                  <a:lnTo>
                    <a:pt x="1151" y="1954"/>
                  </a:lnTo>
                  <a:lnTo>
                    <a:pt x="1164" y="1930"/>
                  </a:lnTo>
                  <a:lnTo>
                    <a:pt x="1175" y="1911"/>
                  </a:lnTo>
                  <a:lnTo>
                    <a:pt x="1163" y="1974"/>
                  </a:lnTo>
                  <a:lnTo>
                    <a:pt x="1152" y="2037"/>
                  </a:lnTo>
                  <a:lnTo>
                    <a:pt x="1143" y="2099"/>
                  </a:lnTo>
                  <a:lnTo>
                    <a:pt x="1136" y="2163"/>
                  </a:lnTo>
                  <a:lnTo>
                    <a:pt x="1130" y="2225"/>
                  </a:lnTo>
                  <a:lnTo>
                    <a:pt x="1126" y="2287"/>
                  </a:lnTo>
                  <a:lnTo>
                    <a:pt x="1123" y="2348"/>
                  </a:lnTo>
                  <a:lnTo>
                    <a:pt x="1122" y="2409"/>
                  </a:lnTo>
                  <a:lnTo>
                    <a:pt x="1121" y="2470"/>
                  </a:lnTo>
                  <a:lnTo>
                    <a:pt x="1122" y="2530"/>
                  </a:lnTo>
                  <a:lnTo>
                    <a:pt x="1124" y="2588"/>
                  </a:lnTo>
                  <a:lnTo>
                    <a:pt x="1127" y="2646"/>
                  </a:lnTo>
                  <a:lnTo>
                    <a:pt x="1131" y="2703"/>
                  </a:lnTo>
                  <a:lnTo>
                    <a:pt x="1136" y="2758"/>
                  </a:lnTo>
                  <a:lnTo>
                    <a:pt x="1142" y="2813"/>
                  </a:lnTo>
                  <a:lnTo>
                    <a:pt x="1147" y="2866"/>
                  </a:lnTo>
                  <a:lnTo>
                    <a:pt x="1154" y="2917"/>
                  </a:lnTo>
                  <a:lnTo>
                    <a:pt x="1162" y="2967"/>
                  </a:lnTo>
                  <a:lnTo>
                    <a:pt x="1178" y="3063"/>
                  </a:lnTo>
                  <a:lnTo>
                    <a:pt x="1194" y="3151"/>
                  </a:lnTo>
                  <a:lnTo>
                    <a:pt x="1211" y="3230"/>
                  </a:lnTo>
                  <a:lnTo>
                    <a:pt x="1229" y="3302"/>
                  </a:lnTo>
                  <a:lnTo>
                    <a:pt x="1245" y="3364"/>
                  </a:lnTo>
                  <a:lnTo>
                    <a:pt x="1259" y="3415"/>
                  </a:lnTo>
                  <a:lnTo>
                    <a:pt x="1270" y="3456"/>
                  </a:lnTo>
                  <a:lnTo>
                    <a:pt x="1338" y="3518"/>
                  </a:lnTo>
                  <a:lnTo>
                    <a:pt x="1406" y="3578"/>
                  </a:lnTo>
                  <a:lnTo>
                    <a:pt x="1474" y="3635"/>
                  </a:lnTo>
                  <a:lnTo>
                    <a:pt x="1543" y="3690"/>
                  </a:lnTo>
                  <a:lnTo>
                    <a:pt x="1613" y="3742"/>
                  </a:lnTo>
                  <a:lnTo>
                    <a:pt x="1683" y="3792"/>
                  </a:lnTo>
                  <a:lnTo>
                    <a:pt x="1752" y="3839"/>
                  </a:lnTo>
                  <a:lnTo>
                    <a:pt x="1822" y="3885"/>
                  </a:lnTo>
                  <a:lnTo>
                    <a:pt x="1807" y="3807"/>
                  </a:lnTo>
                  <a:lnTo>
                    <a:pt x="1793" y="3730"/>
                  </a:lnTo>
                  <a:lnTo>
                    <a:pt x="1782" y="3655"/>
                  </a:lnTo>
                  <a:lnTo>
                    <a:pt x="1773" y="3582"/>
                  </a:lnTo>
                  <a:lnTo>
                    <a:pt x="1765" y="3510"/>
                  </a:lnTo>
                  <a:lnTo>
                    <a:pt x="1761" y="3441"/>
                  </a:lnTo>
                  <a:lnTo>
                    <a:pt x="1758" y="3374"/>
                  </a:lnTo>
                  <a:lnTo>
                    <a:pt x="1755" y="3309"/>
                  </a:lnTo>
                  <a:lnTo>
                    <a:pt x="1755" y="3246"/>
                  </a:lnTo>
                  <a:lnTo>
                    <a:pt x="1757" y="3186"/>
                  </a:lnTo>
                  <a:lnTo>
                    <a:pt x="1759" y="3127"/>
                  </a:lnTo>
                  <a:lnTo>
                    <a:pt x="1762" y="3070"/>
                  </a:lnTo>
                  <a:lnTo>
                    <a:pt x="1767" y="3016"/>
                  </a:lnTo>
                  <a:lnTo>
                    <a:pt x="1772" y="2964"/>
                  </a:lnTo>
                  <a:lnTo>
                    <a:pt x="1779" y="2915"/>
                  </a:lnTo>
                  <a:lnTo>
                    <a:pt x="1786" y="2868"/>
                  </a:lnTo>
                  <a:lnTo>
                    <a:pt x="1793" y="2823"/>
                  </a:lnTo>
                  <a:lnTo>
                    <a:pt x="1801" y="2781"/>
                  </a:lnTo>
                  <a:lnTo>
                    <a:pt x="1809" y="2742"/>
                  </a:lnTo>
                  <a:lnTo>
                    <a:pt x="1818" y="2705"/>
                  </a:lnTo>
                  <a:lnTo>
                    <a:pt x="1835" y="2639"/>
                  </a:lnTo>
                  <a:lnTo>
                    <a:pt x="1850" y="2584"/>
                  </a:lnTo>
                  <a:lnTo>
                    <a:pt x="1864" y="2542"/>
                  </a:lnTo>
                  <a:lnTo>
                    <a:pt x="1875" y="2511"/>
                  </a:lnTo>
                  <a:lnTo>
                    <a:pt x="1885" y="2485"/>
                  </a:lnTo>
                  <a:lnTo>
                    <a:pt x="1884" y="2552"/>
                  </a:lnTo>
                  <a:lnTo>
                    <a:pt x="1884" y="2620"/>
                  </a:lnTo>
                  <a:lnTo>
                    <a:pt x="1886" y="2686"/>
                  </a:lnTo>
                  <a:lnTo>
                    <a:pt x="1889" y="2753"/>
                  </a:lnTo>
                  <a:lnTo>
                    <a:pt x="1894" y="2819"/>
                  </a:lnTo>
                  <a:lnTo>
                    <a:pt x="1900" y="2883"/>
                  </a:lnTo>
                  <a:lnTo>
                    <a:pt x="1908" y="2948"/>
                  </a:lnTo>
                  <a:lnTo>
                    <a:pt x="1917" y="3012"/>
                  </a:lnTo>
                  <a:lnTo>
                    <a:pt x="1928" y="3075"/>
                  </a:lnTo>
                  <a:lnTo>
                    <a:pt x="1939" y="3137"/>
                  </a:lnTo>
                  <a:lnTo>
                    <a:pt x="1952" y="3198"/>
                  </a:lnTo>
                  <a:lnTo>
                    <a:pt x="1965" y="3258"/>
                  </a:lnTo>
                  <a:lnTo>
                    <a:pt x="1979" y="3317"/>
                  </a:lnTo>
                  <a:lnTo>
                    <a:pt x="1993" y="3375"/>
                  </a:lnTo>
                  <a:lnTo>
                    <a:pt x="2009" y="3432"/>
                  </a:lnTo>
                  <a:lnTo>
                    <a:pt x="2024" y="3487"/>
                  </a:lnTo>
                  <a:lnTo>
                    <a:pt x="2041" y="3541"/>
                  </a:lnTo>
                  <a:lnTo>
                    <a:pt x="2057" y="3594"/>
                  </a:lnTo>
                  <a:lnTo>
                    <a:pt x="2073" y="3644"/>
                  </a:lnTo>
                  <a:lnTo>
                    <a:pt x="2091" y="3694"/>
                  </a:lnTo>
                  <a:lnTo>
                    <a:pt x="2125" y="3787"/>
                  </a:lnTo>
                  <a:lnTo>
                    <a:pt x="2158" y="3873"/>
                  </a:lnTo>
                  <a:lnTo>
                    <a:pt x="2190" y="3951"/>
                  </a:lnTo>
                  <a:lnTo>
                    <a:pt x="2221" y="4021"/>
                  </a:lnTo>
                  <a:lnTo>
                    <a:pt x="2248" y="4081"/>
                  </a:lnTo>
                  <a:lnTo>
                    <a:pt x="2272" y="4131"/>
                  </a:lnTo>
                  <a:lnTo>
                    <a:pt x="2354" y="4169"/>
                  </a:lnTo>
                  <a:lnTo>
                    <a:pt x="2435" y="4204"/>
                  </a:lnTo>
                  <a:lnTo>
                    <a:pt x="2512" y="4235"/>
                  </a:lnTo>
                  <a:lnTo>
                    <a:pt x="2586" y="4264"/>
                  </a:lnTo>
                  <a:lnTo>
                    <a:pt x="2656" y="4290"/>
                  </a:lnTo>
                  <a:lnTo>
                    <a:pt x="2721" y="4312"/>
                  </a:lnTo>
                  <a:lnTo>
                    <a:pt x="2783" y="4332"/>
                  </a:lnTo>
                  <a:lnTo>
                    <a:pt x="2839" y="4350"/>
                  </a:lnTo>
                  <a:lnTo>
                    <a:pt x="2890" y="4365"/>
                  </a:lnTo>
                  <a:lnTo>
                    <a:pt x="2936" y="4378"/>
                  </a:lnTo>
                  <a:lnTo>
                    <a:pt x="3008" y="4397"/>
                  </a:lnTo>
                  <a:lnTo>
                    <a:pt x="3054" y="4407"/>
                  </a:lnTo>
                  <a:lnTo>
                    <a:pt x="3069" y="4410"/>
                  </a:lnTo>
                  <a:lnTo>
                    <a:pt x="3075" y="4391"/>
                  </a:lnTo>
                  <a:lnTo>
                    <a:pt x="3091" y="4339"/>
                  </a:lnTo>
                  <a:lnTo>
                    <a:pt x="3101" y="4300"/>
                  </a:lnTo>
                  <a:lnTo>
                    <a:pt x="3112" y="4253"/>
                  </a:lnTo>
                  <a:lnTo>
                    <a:pt x="3123" y="4200"/>
                  </a:lnTo>
                  <a:lnTo>
                    <a:pt x="3134" y="4139"/>
                  </a:lnTo>
                  <a:lnTo>
                    <a:pt x="3144" y="4073"/>
                  </a:lnTo>
                  <a:lnTo>
                    <a:pt x="3154" y="4001"/>
                  </a:lnTo>
                  <a:lnTo>
                    <a:pt x="3162" y="3923"/>
                  </a:lnTo>
                  <a:lnTo>
                    <a:pt x="3165" y="3882"/>
                  </a:lnTo>
                  <a:lnTo>
                    <a:pt x="3168" y="3839"/>
                  </a:lnTo>
                  <a:lnTo>
                    <a:pt x="3170" y="3796"/>
                  </a:lnTo>
                  <a:lnTo>
                    <a:pt x="3171" y="3751"/>
                  </a:lnTo>
                  <a:lnTo>
                    <a:pt x="3171" y="3705"/>
                  </a:lnTo>
                  <a:lnTo>
                    <a:pt x="3171" y="3659"/>
                  </a:lnTo>
                  <a:lnTo>
                    <a:pt x="3170" y="3611"/>
                  </a:lnTo>
                  <a:lnTo>
                    <a:pt x="3168" y="3562"/>
                  </a:lnTo>
                  <a:lnTo>
                    <a:pt x="3164" y="3512"/>
                  </a:lnTo>
                  <a:lnTo>
                    <a:pt x="3160" y="3461"/>
                  </a:lnTo>
                  <a:lnTo>
                    <a:pt x="3154" y="3410"/>
                  </a:lnTo>
                  <a:lnTo>
                    <a:pt x="3148" y="3359"/>
                  </a:lnTo>
                  <a:lnTo>
                    <a:pt x="3140" y="3305"/>
                  </a:lnTo>
                  <a:lnTo>
                    <a:pt x="3131" y="3251"/>
                  </a:lnTo>
                  <a:lnTo>
                    <a:pt x="3121" y="3198"/>
                  </a:lnTo>
                  <a:lnTo>
                    <a:pt x="3109" y="3143"/>
                  </a:lnTo>
                  <a:lnTo>
                    <a:pt x="3095" y="3087"/>
                  </a:lnTo>
                  <a:lnTo>
                    <a:pt x="3080" y="3032"/>
                  </a:lnTo>
                  <a:lnTo>
                    <a:pt x="3063" y="2976"/>
                  </a:lnTo>
                  <a:lnTo>
                    <a:pt x="3045" y="2919"/>
                  </a:lnTo>
                  <a:lnTo>
                    <a:pt x="3025" y="2863"/>
                  </a:lnTo>
                  <a:lnTo>
                    <a:pt x="3003" y="2805"/>
                  </a:lnTo>
                  <a:lnTo>
                    <a:pt x="2979" y="2748"/>
                  </a:lnTo>
                  <a:lnTo>
                    <a:pt x="2953" y="2692"/>
                  </a:lnTo>
                  <a:lnTo>
                    <a:pt x="2926" y="2634"/>
                  </a:lnTo>
                  <a:lnTo>
                    <a:pt x="2895" y="2576"/>
                  </a:lnTo>
                  <a:lnTo>
                    <a:pt x="2864" y="2519"/>
                  </a:lnTo>
                  <a:lnTo>
                    <a:pt x="2830" y="2461"/>
                  </a:lnTo>
                  <a:lnTo>
                    <a:pt x="2793" y="2403"/>
                  </a:lnTo>
                  <a:lnTo>
                    <a:pt x="2755" y="2346"/>
                  </a:lnTo>
                  <a:lnTo>
                    <a:pt x="2714" y="2288"/>
                  </a:lnTo>
                  <a:lnTo>
                    <a:pt x="2670" y="2231"/>
                  </a:lnTo>
                  <a:lnTo>
                    <a:pt x="2624" y="2174"/>
                  </a:lnTo>
                  <a:lnTo>
                    <a:pt x="2576" y="2117"/>
                  </a:lnTo>
                  <a:lnTo>
                    <a:pt x="2525" y="2061"/>
                  </a:lnTo>
                  <a:lnTo>
                    <a:pt x="2472" y="2006"/>
                  </a:lnTo>
                  <a:lnTo>
                    <a:pt x="2415" y="1950"/>
                  </a:lnTo>
                  <a:lnTo>
                    <a:pt x="2356" y="1895"/>
                  </a:lnTo>
                  <a:lnTo>
                    <a:pt x="2293" y="1842"/>
                  </a:lnTo>
                  <a:lnTo>
                    <a:pt x="2228" y="1788"/>
                  </a:lnTo>
                  <a:lnTo>
                    <a:pt x="2160" y="1735"/>
                  </a:lnTo>
                  <a:lnTo>
                    <a:pt x="2089" y="1682"/>
                  </a:lnTo>
                  <a:lnTo>
                    <a:pt x="1983" y="1605"/>
                  </a:lnTo>
                  <a:lnTo>
                    <a:pt x="1881" y="1528"/>
                  </a:lnTo>
                  <a:lnTo>
                    <a:pt x="1783" y="1451"/>
                  </a:lnTo>
                  <a:lnTo>
                    <a:pt x="1688" y="1374"/>
                  </a:lnTo>
                  <a:lnTo>
                    <a:pt x="1598" y="1297"/>
                  </a:lnTo>
                  <a:lnTo>
                    <a:pt x="1511" y="1222"/>
                  </a:lnTo>
                  <a:lnTo>
                    <a:pt x="1429" y="1147"/>
                  </a:lnTo>
                  <a:lnTo>
                    <a:pt x="1349" y="1073"/>
                  </a:lnTo>
                  <a:lnTo>
                    <a:pt x="1274" y="1000"/>
                  </a:lnTo>
                  <a:lnTo>
                    <a:pt x="1201" y="928"/>
                  </a:lnTo>
                  <a:lnTo>
                    <a:pt x="1132" y="858"/>
                  </a:lnTo>
                  <a:lnTo>
                    <a:pt x="1067" y="789"/>
                  </a:lnTo>
                  <a:lnTo>
                    <a:pt x="1006" y="722"/>
                  </a:lnTo>
                  <a:lnTo>
                    <a:pt x="948" y="657"/>
                  </a:lnTo>
                  <a:lnTo>
                    <a:pt x="893" y="594"/>
                  </a:lnTo>
                  <a:lnTo>
                    <a:pt x="842" y="533"/>
                  </a:lnTo>
                  <a:lnTo>
                    <a:pt x="794" y="475"/>
                  </a:lnTo>
                  <a:lnTo>
                    <a:pt x="749" y="420"/>
                  </a:lnTo>
                  <a:lnTo>
                    <a:pt x="708" y="366"/>
                  </a:lnTo>
                  <a:lnTo>
                    <a:pt x="670" y="316"/>
                  </a:lnTo>
                  <a:lnTo>
                    <a:pt x="634" y="269"/>
                  </a:lnTo>
                  <a:lnTo>
                    <a:pt x="603" y="225"/>
                  </a:lnTo>
                  <a:lnTo>
                    <a:pt x="550" y="147"/>
                  </a:lnTo>
                  <a:lnTo>
                    <a:pt x="508" y="85"/>
                  </a:lnTo>
                  <a:lnTo>
                    <a:pt x="479" y="39"/>
                  </a:lnTo>
                  <a:lnTo>
                    <a:pt x="45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p>
              <a:pPr algn="ctr">
                <a:defRPr/>
              </a:pPr>
              <a:endParaRPr lang="zh-CN" altLang="en-US">
                <a:solidFill>
                  <a:srgbClr val="FFFFFF"/>
                </a:solidFill>
                <a:sym typeface="Arial" panose="020B0604020202020204" pitchFamily="34" charset="0"/>
              </a:endParaRPr>
            </a:p>
          </p:txBody>
        </p:sp>
      </p:gr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@Singleton</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和@Scope</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368776" y="1257704"/>
            <a:ext cx="12188825" cy="50801"/>
          </a:xfrm>
          <a:prstGeom prst="line">
            <a:avLst/>
          </a:prstGeom>
          <a:noFill/>
          <a:ln w="9525" algn="ctr">
            <a:solidFill>
              <a:srgbClr val="00B0F0">
                <a:alpha val="34117"/>
              </a:srgbClr>
            </a:solidFill>
            <a:prstDash val="dash"/>
            <a:round/>
          </a:ln>
        </p:spPr>
      </p:cxnSp>
      <p:grpSp>
        <p:nvGrpSpPr>
          <p:cNvPr id="19" name="组合 18"/>
          <p:cNvGrpSpPr/>
          <p:nvPr>
            <p:custDataLst>
              <p:tags r:id="rId3"/>
            </p:custDataLst>
          </p:nvPr>
        </p:nvGrpSpPr>
        <p:grpSpPr>
          <a:xfrm rot="0">
            <a:off x="845820" y="1308735"/>
            <a:ext cx="2295525" cy="3853180"/>
            <a:chOff x="4135966" y="2396067"/>
            <a:chExt cx="1735667" cy="2913347"/>
          </a:xfrm>
        </p:grpSpPr>
        <p:sp>
          <p:nvSpPr>
            <p:cNvPr id="11" name="任意多边形 10"/>
            <p:cNvSpPr/>
            <p:nvPr>
              <p:custDataLst>
                <p:tags r:id="rId4"/>
              </p:custDataLst>
            </p:nvPr>
          </p:nvSpPr>
          <p:spPr>
            <a:xfrm>
              <a:off x="4850583" y="4893999"/>
              <a:ext cx="306433" cy="415415"/>
            </a:xfrm>
            <a:custGeom>
              <a:avLst/>
              <a:gdLst>
                <a:gd name="connsiteX0" fmla="*/ 153217 w 306433"/>
                <a:gd name="connsiteY0" fmla="*/ 0 h 415415"/>
                <a:gd name="connsiteX1" fmla="*/ 261558 w 306433"/>
                <a:gd name="connsiteY1" fmla="*/ 153858 h 415415"/>
                <a:gd name="connsiteX2" fmla="*/ 261558 w 306433"/>
                <a:gd name="connsiteY2" fmla="*/ 370539 h 415415"/>
                <a:gd name="connsiteX3" fmla="*/ 44876 w 306433"/>
                <a:gd name="connsiteY3" fmla="*/ 370539 h 415415"/>
                <a:gd name="connsiteX4" fmla="*/ 44877 w 306433"/>
                <a:gd name="connsiteY4" fmla="*/ 370539 h 415415"/>
                <a:gd name="connsiteX5" fmla="*/ 44877 w 306433"/>
                <a:gd name="connsiteY5" fmla="*/ 153857 h 415415"/>
                <a:gd name="connsiteX6" fmla="*/ 153217 w 306433"/>
                <a:gd name="connsiteY6" fmla="*/ 0 h 41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433" h="415415">
                  <a:moveTo>
                    <a:pt x="153217" y="0"/>
                  </a:moveTo>
                  <a:cubicBezTo>
                    <a:pt x="181744" y="58873"/>
                    <a:pt x="217858" y="110158"/>
                    <a:pt x="261558" y="153858"/>
                  </a:cubicBezTo>
                  <a:cubicBezTo>
                    <a:pt x="321392" y="213692"/>
                    <a:pt x="321392" y="310705"/>
                    <a:pt x="261558" y="370539"/>
                  </a:cubicBezTo>
                  <a:cubicBezTo>
                    <a:pt x="201723" y="430374"/>
                    <a:pt x="104711" y="430374"/>
                    <a:pt x="44876" y="370539"/>
                  </a:cubicBezTo>
                  <a:lnTo>
                    <a:pt x="44877" y="370539"/>
                  </a:lnTo>
                  <a:cubicBezTo>
                    <a:pt x="-14958" y="310704"/>
                    <a:pt x="-14958" y="213692"/>
                    <a:pt x="44877" y="153857"/>
                  </a:cubicBezTo>
                  <a:cubicBezTo>
                    <a:pt x="88576" y="110158"/>
                    <a:pt x="124689" y="58873"/>
                    <a:pt x="1532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rmAutofit/>
            </a:bodyPr>
            <a:p>
              <a:pPr algn="ctr"/>
              <a:r>
                <a:rPr lang="en-US" altLang="zh-CN" dirty="0">
                  <a:solidFill>
                    <a:schemeClr val="bg1"/>
                  </a:solidFill>
                  <a:sym typeface="Arial" panose="020B0604020202020204" pitchFamily="34" charset="0"/>
                </a:rPr>
                <a:t>A</a:t>
              </a:r>
              <a:endParaRPr lang="zh-CN" altLang="en-US" dirty="0">
                <a:solidFill>
                  <a:schemeClr val="bg1"/>
                </a:solidFill>
                <a:sym typeface="Arial" panose="020B0604020202020204" pitchFamily="34" charset="0"/>
              </a:endParaRPr>
            </a:p>
          </p:txBody>
        </p:sp>
        <p:sp>
          <p:nvSpPr>
            <p:cNvPr id="12" name="任意多边形 11"/>
            <p:cNvSpPr/>
            <p:nvPr>
              <p:custDataLst>
                <p:tags r:id="rId5"/>
              </p:custDataLst>
            </p:nvPr>
          </p:nvSpPr>
          <p:spPr>
            <a:xfrm>
              <a:off x="4135966" y="2396067"/>
              <a:ext cx="1735667" cy="2497667"/>
            </a:xfrm>
            <a:custGeom>
              <a:avLst/>
              <a:gdLst>
                <a:gd name="connsiteX0" fmla="*/ 0 w 1735667"/>
                <a:gd name="connsiteY0" fmla="*/ 0 h 2497667"/>
                <a:gd name="connsiteX1" fmla="*/ 1735667 w 1735667"/>
                <a:gd name="connsiteY1" fmla="*/ 0 h 2497667"/>
                <a:gd name="connsiteX2" fmla="*/ 1735667 w 1735667"/>
                <a:gd name="connsiteY2" fmla="*/ 2497667 h 2497667"/>
                <a:gd name="connsiteX3" fmla="*/ 1687385 w 1735667"/>
                <a:gd name="connsiteY3" fmla="*/ 2497667 h 2497667"/>
                <a:gd name="connsiteX4" fmla="*/ 1689094 w 1735667"/>
                <a:gd name="connsiteY4" fmla="*/ 2489200 h 2497667"/>
                <a:gd name="connsiteX5" fmla="*/ 1629827 w 1735667"/>
                <a:gd name="connsiteY5" fmla="*/ 2429933 h 2497667"/>
                <a:gd name="connsiteX6" fmla="*/ 1570560 w 1735667"/>
                <a:gd name="connsiteY6" fmla="*/ 2489200 h 2497667"/>
                <a:gd name="connsiteX7" fmla="*/ 1572270 w 1735667"/>
                <a:gd name="connsiteY7" fmla="*/ 2497667 h 2497667"/>
                <a:gd name="connsiteX8" fmla="*/ 1518053 w 1735667"/>
                <a:gd name="connsiteY8" fmla="*/ 2497667 h 2497667"/>
                <a:gd name="connsiteX9" fmla="*/ 1519762 w 1735667"/>
                <a:gd name="connsiteY9" fmla="*/ 2489200 h 2497667"/>
                <a:gd name="connsiteX10" fmla="*/ 1460495 w 1735667"/>
                <a:gd name="connsiteY10" fmla="*/ 2429933 h 2497667"/>
                <a:gd name="connsiteX11" fmla="*/ 1401228 w 1735667"/>
                <a:gd name="connsiteY11" fmla="*/ 2489200 h 2497667"/>
                <a:gd name="connsiteX12" fmla="*/ 1402938 w 1735667"/>
                <a:gd name="connsiteY12" fmla="*/ 2497667 h 2497667"/>
                <a:gd name="connsiteX13" fmla="*/ 1348721 w 1735667"/>
                <a:gd name="connsiteY13" fmla="*/ 2497667 h 2497667"/>
                <a:gd name="connsiteX14" fmla="*/ 1350430 w 1735667"/>
                <a:gd name="connsiteY14" fmla="*/ 2489200 h 2497667"/>
                <a:gd name="connsiteX15" fmla="*/ 1291163 w 1735667"/>
                <a:gd name="connsiteY15" fmla="*/ 2429933 h 2497667"/>
                <a:gd name="connsiteX16" fmla="*/ 1231896 w 1735667"/>
                <a:gd name="connsiteY16" fmla="*/ 2489200 h 2497667"/>
                <a:gd name="connsiteX17" fmla="*/ 1233606 w 1735667"/>
                <a:gd name="connsiteY17" fmla="*/ 2497667 h 2497667"/>
                <a:gd name="connsiteX18" fmla="*/ 1179389 w 1735667"/>
                <a:gd name="connsiteY18" fmla="*/ 2497667 h 2497667"/>
                <a:gd name="connsiteX19" fmla="*/ 1181098 w 1735667"/>
                <a:gd name="connsiteY19" fmla="*/ 2489200 h 2497667"/>
                <a:gd name="connsiteX20" fmla="*/ 1121831 w 1735667"/>
                <a:gd name="connsiteY20" fmla="*/ 2429933 h 2497667"/>
                <a:gd name="connsiteX21" fmla="*/ 1062564 w 1735667"/>
                <a:gd name="connsiteY21" fmla="*/ 2489200 h 2497667"/>
                <a:gd name="connsiteX22" fmla="*/ 1064274 w 1735667"/>
                <a:gd name="connsiteY22" fmla="*/ 2497667 h 2497667"/>
                <a:gd name="connsiteX23" fmla="*/ 1010057 w 1735667"/>
                <a:gd name="connsiteY23" fmla="*/ 2497667 h 2497667"/>
                <a:gd name="connsiteX24" fmla="*/ 1011766 w 1735667"/>
                <a:gd name="connsiteY24" fmla="*/ 2489200 h 2497667"/>
                <a:gd name="connsiteX25" fmla="*/ 952499 w 1735667"/>
                <a:gd name="connsiteY25" fmla="*/ 2429933 h 2497667"/>
                <a:gd name="connsiteX26" fmla="*/ 893232 w 1735667"/>
                <a:gd name="connsiteY26" fmla="*/ 2489200 h 2497667"/>
                <a:gd name="connsiteX27" fmla="*/ 894942 w 1735667"/>
                <a:gd name="connsiteY27" fmla="*/ 2497667 h 2497667"/>
                <a:gd name="connsiteX28" fmla="*/ 840725 w 1735667"/>
                <a:gd name="connsiteY28" fmla="*/ 2497667 h 2497667"/>
                <a:gd name="connsiteX29" fmla="*/ 842434 w 1735667"/>
                <a:gd name="connsiteY29" fmla="*/ 2489200 h 2497667"/>
                <a:gd name="connsiteX30" fmla="*/ 783167 w 1735667"/>
                <a:gd name="connsiteY30" fmla="*/ 2429933 h 2497667"/>
                <a:gd name="connsiteX31" fmla="*/ 723900 w 1735667"/>
                <a:gd name="connsiteY31" fmla="*/ 2489200 h 2497667"/>
                <a:gd name="connsiteX32" fmla="*/ 725610 w 1735667"/>
                <a:gd name="connsiteY32" fmla="*/ 2497667 h 2497667"/>
                <a:gd name="connsiteX33" fmla="*/ 671393 w 1735667"/>
                <a:gd name="connsiteY33" fmla="*/ 2497667 h 2497667"/>
                <a:gd name="connsiteX34" fmla="*/ 673102 w 1735667"/>
                <a:gd name="connsiteY34" fmla="*/ 2489200 h 2497667"/>
                <a:gd name="connsiteX35" fmla="*/ 613835 w 1735667"/>
                <a:gd name="connsiteY35" fmla="*/ 2429933 h 2497667"/>
                <a:gd name="connsiteX36" fmla="*/ 554568 w 1735667"/>
                <a:gd name="connsiteY36" fmla="*/ 2489200 h 2497667"/>
                <a:gd name="connsiteX37" fmla="*/ 556278 w 1735667"/>
                <a:gd name="connsiteY37" fmla="*/ 2497667 h 2497667"/>
                <a:gd name="connsiteX38" fmla="*/ 502061 w 1735667"/>
                <a:gd name="connsiteY38" fmla="*/ 2497667 h 2497667"/>
                <a:gd name="connsiteX39" fmla="*/ 503770 w 1735667"/>
                <a:gd name="connsiteY39" fmla="*/ 2489200 h 2497667"/>
                <a:gd name="connsiteX40" fmla="*/ 444503 w 1735667"/>
                <a:gd name="connsiteY40" fmla="*/ 2429933 h 2497667"/>
                <a:gd name="connsiteX41" fmla="*/ 385236 w 1735667"/>
                <a:gd name="connsiteY41" fmla="*/ 2489200 h 2497667"/>
                <a:gd name="connsiteX42" fmla="*/ 386946 w 1735667"/>
                <a:gd name="connsiteY42" fmla="*/ 2497667 h 2497667"/>
                <a:gd name="connsiteX43" fmla="*/ 332729 w 1735667"/>
                <a:gd name="connsiteY43" fmla="*/ 2497667 h 2497667"/>
                <a:gd name="connsiteX44" fmla="*/ 334438 w 1735667"/>
                <a:gd name="connsiteY44" fmla="*/ 2489200 h 2497667"/>
                <a:gd name="connsiteX45" fmla="*/ 275171 w 1735667"/>
                <a:gd name="connsiteY45" fmla="*/ 2429933 h 2497667"/>
                <a:gd name="connsiteX46" fmla="*/ 215904 w 1735667"/>
                <a:gd name="connsiteY46" fmla="*/ 2489200 h 2497667"/>
                <a:gd name="connsiteX47" fmla="*/ 217614 w 1735667"/>
                <a:gd name="connsiteY47" fmla="*/ 2497667 h 2497667"/>
                <a:gd name="connsiteX48" fmla="*/ 163397 w 1735667"/>
                <a:gd name="connsiteY48" fmla="*/ 2497667 h 2497667"/>
                <a:gd name="connsiteX49" fmla="*/ 165106 w 1735667"/>
                <a:gd name="connsiteY49" fmla="*/ 2489200 h 2497667"/>
                <a:gd name="connsiteX50" fmla="*/ 105839 w 1735667"/>
                <a:gd name="connsiteY50" fmla="*/ 2429933 h 2497667"/>
                <a:gd name="connsiteX51" fmla="*/ 46572 w 1735667"/>
                <a:gd name="connsiteY51" fmla="*/ 2489200 h 2497667"/>
                <a:gd name="connsiteX52" fmla="*/ 48282 w 1735667"/>
                <a:gd name="connsiteY52" fmla="*/ 2497667 h 2497667"/>
                <a:gd name="connsiteX53" fmla="*/ 0 w 1735667"/>
                <a:gd name="connsiteY53" fmla="*/ 2497667 h 249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35667" h="2497667">
                  <a:moveTo>
                    <a:pt x="0" y="0"/>
                  </a:moveTo>
                  <a:lnTo>
                    <a:pt x="1735667" y="0"/>
                  </a:lnTo>
                  <a:lnTo>
                    <a:pt x="1735667" y="2497667"/>
                  </a:lnTo>
                  <a:lnTo>
                    <a:pt x="1687385" y="2497667"/>
                  </a:lnTo>
                  <a:lnTo>
                    <a:pt x="1689094" y="2489200"/>
                  </a:lnTo>
                  <a:cubicBezTo>
                    <a:pt x="1689094" y="2456468"/>
                    <a:pt x="1662559" y="2429933"/>
                    <a:pt x="1629827" y="2429933"/>
                  </a:cubicBezTo>
                  <a:cubicBezTo>
                    <a:pt x="1597095" y="2429933"/>
                    <a:pt x="1570560" y="2456468"/>
                    <a:pt x="1570560" y="2489200"/>
                  </a:cubicBezTo>
                  <a:lnTo>
                    <a:pt x="1572270" y="2497667"/>
                  </a:lnTo>
                  <a:lnTo>
                    <a:pt x="1518053" y="2497667"/>
                  </a:lnTo>
                  <a:lnTo>
                    <a:pt x="1519762" y="2489200"/>
                  </a:lnTo>
                  <a:cubicBezTo>
                    <a:pt x="1519762" y="2456468"/>
                    <a:pt x="1493227" y="2429933"/>
                    <a:pt x="1460495" y="2429933"/>
                  </a:cubicBezTo>
                  <a:cubicBezTo>
                    <a:pt x="1427763" y="2429933"/>
                    <a:pt x="1401228" y="2456468"/>
                    <a:pt x="1401228" y="2489200"/>
                  </a:cubicBezTo>
                  <a:lnTo>
                    <a:pt x="1402938" y="2497667"/>
                  </a:lnTo>
                  <a:lnTo>
                    <a:pt x="1348721" y="2497667"/>
                  </a:lnTo>
                  <a:lnTo>
                    <a:pt x="1350430" y="2489200"/>
                  </a:lnTo>
                  <a:cubicBezTo>
                    <a:pt x="1350430" y="2456468"/>
                    <a:pt x="1323895" y="2429933"/>
                    <a:pt x="1291163" y="2429933"/>
                  </a:cubicBezTo>
                  <a:cubicBezTo>
                    <a:pt x="1258431" y="2429933"/>
                    <a:pt x="1231896" y="2456468"/>
                    <a:pt x="1231896" y="2489200"/>
                  </a:cubicBezTo>
                  <a:lnTo>
                    <a:pt x="1233606" y="2497667"/>
                  </a:lnTo>
                  <a:lnTo>
                    <a:pt x="1179389" y="2497667"/>
                  </a:lnTo>
                  <a:lnTo>
                    <a:pt x="1181098" y="2489200"/>
                  </a:lnTo>
                  <a:cubicBezTo>
                    <a:pt x="1181098" y="2456468"/>
                    <a:pt x="1154563" y="2429933"/>
                    <a:pt x="1121831" y="2429933"/>
                  </a:cubicBezTo>
                  <a:cubicBezTo>
                    <a:pt x="1089099" y="2429933"/>
                    <a:pt x="1062564" y="2456468"/>
                    <a:pt x="1062564" y="2489200"/>
                  </a:cubicBezTo>
                  <a:lnTo>
                    <a:pt x="1064274" y="2497667"/>
                  </a:lnTo>
                  <a:lnTo>
                    <a:pt x="1010057" y="2497667"/>
                  </a:lnTo>
                  <a:lnTo>
                    <a:pt x="1011766" y="2489200"/>
                  </a:lnTo>
                  <a:cubicBezTo>
                    <a:pt x="1011766" y="2456468"/>
                    <a:pt x="985231" y="2429933"/>
                    <a:pt x="952499" y="2429933"/>
                  </a:cubicBezTo>
                  <a:cubicBezTo>
                    <a:pt x="919767" y="2429933"/>
                    <a:pt x="893232" y="2456468"/>
                    <a:pt x="893232" y="2489200"/>
                  </a:cubicBezTo>
                  <a:lnTo>
                    <a:pt x="894942" y="2497667"/>
                  </a:lnTo>
                  <a:lnTo>
                    <a:pt x="840725" y="2497667"/>
                  </a:lnTo>
                  <a:lnTo>
                    <a:pt x="842434" y="2489200"/>
                  </a:lnTo>
                  <a:cubicBezTo>
                    <a:pt x="842434" y="2456468"/>
                    <a:pt x="815899" y="2429933"/>
                    <a:pt x="783167" y="2429933"/>
                  </a:cubicBezTo>
                  <a:cubicBezTo>
                    <a:pt x="750435" y="2429933"/>
                    <a:pt x="723900" y="2456468"/>
                    <a:pt x="723900" y="2489200"/>
                  </a:cubicBezTo>
                  <a:lnTo>
                    <a:pt x="725610" y="2497667"/>
                  </a:lnTo>
                  <a:lnTo>
                    <a:pt x="671393" y="2497667"/>
                  </a:lnTo>
                  <a:lnTo>
                    <a:pt x="673102" y="2489200"/>
                  </a:lnTo>
                  <a:cubicBezTo>
                    <a:pt x="673102" y="2456468"/>
                    <a:pt x="646567" y="2429933"/>
                    <a:pt x="613835" y="2429933"/>
                  </a:cubicBezTo>
                  <a:cubicBezTo>
                    <a:pt x="581103" y="2429933"/>
                    <a:pt x="554568" y="2456468"/>
                    <a:pt x="554568" y="2489200"/>
                  </a:cubicBezTo>
                  <a:lnTo>
                    <a:pt x="556278" y="2497667"/>
                  </a:lnTo>
                  <a:lnTo>
                    <a:pt x="502061" y="2497667"/>
                  </a:lnTo>
                  <a:lnTo>
                    <a:pt x="503770" y="2489200"/>
                  </a:lnTo>
                  <a:cubicBezTo>
                    <a:pt x="503770" y="2456468"/>
                    <a:pt x="477235" y="2429933"/>
                    <a:pt x="444503" y="2429933"/>
                  </a:cubicBezTo>
                  <a:cubicBezTo>
                    <a:pt x="411771" y="2429933"/>
                    <a:pt x="385236" y="2456468"/>
                    <a:pt x="385236" y="2489200"/>
                  </a:cubicBezTo>
                  <a:lnTo>
                    <a:pt x="386946" y="2497667"/>
                  </a:lnTo>
                  <a:lnTo>
                    <a:pt x="332729" y="2497667"/>
                  </a:lnTo>
                  <a:lnTo>
                    <a:pt x="334438" y="2489200"/>
                  </a:lnTo>
                  <a:cubicBezTo>
                    <a:pt x="334438" y="2456468"/>
                    <a:pt x="307903" y="2429933"/>
                    <a:pt x="275171" y="2429933"/>
                  </a:cubicBezTo>
                  <a:cubicBezTo>
                    <a:pt x="242439" y="2429933"/>
                    <a:pt x="215904" y="2456468"/>
                    <a:pt x="215904" y="2489200"/>
                  </a:cubicBezTo>
                  <a:lnTo>
                    <a:pt x="217614" y="2497667"/>
                  </a:lnTo>
                  <a:lnTo>
                    <a:pt x="163397" y="2497667"/>
                  </a:lnTo>
                  <a:lnTo>
                    <a:pt x="165106" y="2489200"/>
                  </a:lnTo>
                  <a:cubicBezTo>
                    <a:pt x="165106" y="2456468"/>
                    <a:pt x="138571" y="2429933"/>
                    <a:pt x="105839" y="2429933"/>
                  </a:cubicBezTo>
                  <a:cubicBezTo>
                    <a:pt x="73107" y="2429933"/>
                    <a:pt x="46572" y="2456468"/>
                    <a:pt x="46572" y="2489200"/>
                  </a:cubicBezTo>
                  <a:lnTo>
                    <a:pt x="48282" y="2497667"/>
                  </a:lnTo>
                  <a:lnTo>
                    <a:pt x="0" y="2497667"/>
                  </a:lnTo>
                  <a:close/>
                </a:path>
              </a:pathLst>
            </a:cu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72000" bIns="144000" rtlCol="0" anchor="ctr">
              <a:normAutofit/>
            </a:bodyPr>
            <a:p>
              <a:pPr algn="ctr"/>
              <a:r>
                <a:rPr lang="zh-CN" altLang="en-US" smtClean="0">
                  <a:solidFill>
                    <a:schemeClr val="accent1"/>
                  </a:solidFill>
                </a:rPr>
                <a:t>@Scope同样用于自定义注解，我能可以通过@Scope自定义的注解来限定注解作用域，实现局部的单例</a:t>
              </a:r>
              <a:endParaRPr lang="zh-CN" altLang="en-US" dirty="0">
                <a:solidFill>
                  <a:schemeClr val="accent1"/>
                </a:solidFill>
                <a:sym typeface="Arial" panose="020B0604020202020204" pitchFamily="34" charset="0"/>
              </a:endParaRPr>
            </a:p>
          </p:txBody>
        </p:sp>
        <p:sp>
          <p:nvSpPr>
            <p:cNvPr id="14" name="任意多边形 13"/>
            <p:cNvSpPr/>
            <p:nvPr>
              <p:custDataLst>
                <p:tags r:id="rId6"/>
              </p:custDataLst>
            </p:nvPr>
          </p:nvSpPr>
          <p:spPr>
            <a:xfrm>
              <a:off x="4305299" y="4732867"/>
              <a:ext cx="1397000" cy="160867"/>
            </a:xfrm>
            <a:custGeom>
              <a:avLst/>
              <a:gdLst>
                <a:gd name="connsiteX0" fmla="*/ 0 w 1397000"/>
                <a:gd name="connsiteY0" fmla="*/ 0 h 160867"/>
                <a:gd name="connsiteX1" fmla="*/ 1397000 w 1397000"/>
                <a:gd name="connsiteY1" fmla="*/ 0 h 160867"/>
                <a:gd name="connsiteX2" fmla="*/ 1397000 w 1397000"/>
                <a:gd name="connsiteY2" fmla="*/ 160867 h 160867"/>
                <a:gd name="connsiteX3" fmla="*/ 1348720 w 1397000"/>
                <a:gd name="connsiteY3" fmla="*/ 160867 h 160867"/>
                <a:gd name="connsiteX4" fmla="*/ 1350429 w 1397000"/>
                <a:gd name="connsiteY4" fmla="*/ 152400 h 160867"/>
                <a:gd name="connsiteX5" fmla="*/ 1291162 w 1397000"/>
                <a:gd name="connsiteY5" fmla="*/ 93133 h 160867"/>
                <a:gd name="connsiteX6" fmla="*/ 1231895 w 1397000"/>
                <a:gd name="connsiteY6" fmla="*/ 152400 h 160867"/>
                <a:gd name="connsiteX7" fmla="*/ 1233605 w 1397000"/>
                <a:gd name="connsiteY7" fmla="*/ 160867 h 160867"/>
                <a:gd name="connsiteX8" fmla="*/ 1179388 w 1397000"/>
                <a:gd name="connsiteY8" fmla="*/ 160867 h 160867"/>
                <a:gd name="connsiteX9" fmla="*/ 1181097 w 1397000"/>
                <a:gd name="connsiteY9" fmla="*/ 152400 h 160867"/>
                <a:gd name="connsiteX10" fmla="*/ 1121830 w 1397000"/>
                <a:gd name="connsiteY10" fmla="*/ 93133 h 160867"/>
                <a:gd name="connsiteX11" fmla="*/ 1062563 w 1397000"/>
                <a:gd name="connsiteY11" fmla="*/ 152400 h 160867"/>
                <a:gd name="connsiteX12" fmla="*/ 1064273 w 1397000"/>
                <a:gd name="connsiteY12" fmla="*/ 160867 h 160867"/>
                <a:gd name="connsiteX13" fmla="*/ 1010056 w 1397000"/>
                <a:gd name="connsiteY13" fmla="*/ 160867 h 160867"/>
                <a:gd name="connsiteX14" fmla="*/ 1011765 w 1397000"/>
                <a:gd name="connsiteY14" fmla="*/ 152400 h 160867"/>
                <a:gd name="connsiteX15" fmla="*/ 952498 w 1397000"/>
                <a:gd name="connsiteY15" fmla="*/ 93133 h 160867"/>
                <a:gd name="connsiteX16" fmla="*/ 893231 w 1397000"/>
                <a:gd name="connsiteY16" fmla="*/ 152400 h 160867"/>
                <a:gd name="connsiteX17" fmla="*/ 894941 w 1397000"/>
                <a:gd name="connsiteY17" fmla="*/ 160867 h 160867"/>
                <a:gd name="connsiteX18" fmla="*/ 840724 w 1397000"/>
                <a:gd name="connsiteY18" fmla="*/ 160867 h 160867"/>
                <a:gd name="connsiteX19" fmla="*/ 842433 w 1397000"/>
                <a:gd name="connsiteY19" fmla="*/ 152400 h 160867"/>
                <a:gd name="connsiteX20" fmla="*/ 783166 w 1397000"/>
                <a:gd name="connsiteY20" fmla="*/ 93133 h 160867"/>
                <a:gd name="connsiteX21" fmla="*/ 723899 w 1397000"/>
                <a:gd name="connsiteY21" fmla="*/ 152400 h 160867"/>
                <a:gd name="connsiteX22" fmla="*/ 725609 w 1397000"/>
                <a:gd name="connsiteY22" fmla="*/ 160867 h 160867"/>
                <a:gd name="connsiteX23" fmla="*/ 671392 w 1397000"/>
                <a:gd name="connsiteY23" fmla="*/ 160867 h 160867"/>
                <a:gd name="connsiteX24" fmla="*/ 673101 w 1397000"/>
                <a:gd name="connsiteY24" fmla="*/ 152400 h 160867"/>
                <a:gd name="connsiteX25" fmla="*/ 613834 w 1397000"/>
                <a:gd name="connsiteY25" fmla="*/ 93133 h 160867"/>
                <a:gd name="connsiteX26" fmla="*/ 554567 w 1397000"/>
                <a:gd name="connsiteY26" fmla="*/ 152400 h 160867"/>
                <a:gd name="connsiteX27" fmla="*/ 556277 w 1397000"/>
                <a:gd name="connsiteY27" fmla="*/ 160867 h 160867"/>
                <a:gd name="connsiteX28" fmla="*/ 502060 w 1397000"/>
                <a:gd name="connsiteY28" fmla="*/ 160867 h 160867"/>
                <a:gd name="connsiteX29" fmla="*/ 503769 w 1397000"/>
                <a:gd name="connsiteY29" fmla="*/ 152400 h 160867"/>
                <a:gd name="connsiteX30" fmla="*/ 444502 w 1397000"/>
                <a:gd name="connsiteY30" fmla="*/ 93133 h 160867"/>
                <a:gd name="connsiteX31" fmla="*/ 385235 w 1397000"/>
                <a:gd name="connsiteY31" fmla="*/ 152400 h 160867"/>
                <a:gd name="connsiteX32" fmla="*/ 386945 w 1397000"/>
                <a:gd name="connsiteY32" fmla="*/ 160867 h 160867"/>
                <a:gd name="connsiteX33" fmla="*/ 332728 w 1397000"/>
                <a:gd name="connsiteY33" fmla="*/ 160867 h 160867"/>
                <a:gd name="connsiteX34" fmla="*/ 334437 w 1397000"/>
                <a:gd name="connsiteY34" fmla="*/ 152400 h 160867"/>
                <a:gd name="connsiteX35" fmla="*/ 275170 w 1397000"/>
                <a:gd name="connsiteY35" fmla="*/ 93133 h 160867"/>
                <a:gd name="connsiteX36" fmla="*/ 215903 w 1397000"/>
                <a:gd name="connsiteY36" fmla="*/ 152400 h 160867"/>
                <a:gd name="connsiteX37" fmla="*/ 217613 w 1397000"/>
                <a:gd name="connsiteY37" fmla="*/ 160867 h 160867"/>
                <a:gd name="connsiteX38" fmla="*/ 163396 w 1397000"/>
                <a:gd name="connsiteY38" fmla="*/ 160867 h 160867"/>
                <a:gd name="connsiteX39" fmla="*/ 165105 w 1397000"/>
                <a:gd name="connsiteY39" fmla="*/ 152400 h 160867"/>
                <a:gd name="connsiteX40" fmla="*/ 105838 w 1397000"/>
                <a:gd name="connsiteY40" fmla="*/ 93133 h 160867"/>
                <a:gd name="connsiteX41" fmla="*/ 46571 w 1397000"/>
                <a:gd name="connsiteY41" fmla="*/ 152400 h 160867"/>
                <a:gd name="connsiteX42" fmla="*/ 48281 w 1397000"/>
                <a:gd name="connsiteY42" fmla="*/ 160867 h 160867"/>
                <a:gd name="connsiteX43" fmla="*/ 0 w 1397000"/>
                <a:gd name="connsiteY43" fmla="*/ 160867 h 16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97000" h="160867">
                  <a:moveTo>
                    <a:pt x="0" y="0"/>
                  </a:moveTo>
                  <a:lnTo>
                    <a:pt x="1397000" y="0"/>
                  </a:lnTo>
                  <a:lnTo>
                    <a:pt x="1397000" y="160867"/>
                  </a:lnTo>
                  <a:lnTo>
                    <a:pt x="1348720" y="160867"/>
                  </a:lnTo>
                  <a:lnTo>
                    <a:pt x="1350429" y="152400"/>
                  </a:lnTo>
                  <a:cubicBezTo>
                    <a:pt x="1350429" y="119668"/>
                    <a:pt x="1323894" y="93133"/>
                    <a:pt x="1291162" y="93133"/>
                  </a:cubicBezTo>
                  <a:cubicBezTo>
                    <a:pt x="1258430" y="93133"/>
                    <a:pt x="1231895" y="119668"/>
                    <a:pt x="1231895" y="152400"/>
                  </a:cubicBezTo>
                  <a:lnTo>
                    <a:pt x="1233605" y="160867"/>
                  </a:lnTo>
                  <a:lnTo>
                    <a:pt x="1179388" y="160867"/>
                  </a:lnTo>
                  <a:lnTo>
                    <a:pt x="1181097" y="152400"/>
                  </a:lnTo>
                  <a:cubicBezTo>
                    <a:pt x="1181097" y="119668"/>
                    <a:pt x="1154562" y="93133"/>
                    <a:pt x="1121830" y="93133"/>
                  </a:cubicBezTo>
                  <a:cubicBezTo>
                    <a:pt x="1089098" y="93133"/>
                    <a:pt x="1062563" y="119668"/>
                    <a:pt x="1062563" y="152400"/>
                  </a:cubicBezTo>
                  <a:lnTo>
                    <a:pt x="1064273" y="160867"/>
                  </a:lnTo>
                  <a:lnTo>
                    <a:pt x="1010056" y="160867"/>
                  </a:lnTo>
                  <a:lnTo>
                    <a:pt x="1011765" y="152400"/>
                  </a:lnTo>
                  <a:cubicBezTo>
                    <a:pt x="1011765" y="119668"/>
                    <a:pt x="985230" y="93133"/>
                    <a:pt x="952498" y="93133"/>
                  </a:cubicBezTo>
                  <a:cubicBezTo>
                    <a:pt x="919766" y="93133"/>
                    <a:pt x="893231" y="119668"/>
                    <a:pt x="893231" y="152400"/>
                  </a:cubicBezTo>
                  <a:lnTo>
                    <a:pt x="894941" y="160867"/>
                  </a:lnTo>
                  <a:lnTo>
                    <a:pt x="840724" y="160867"/>
                  </a:lnTo>
                  <a:lnTo>
                    <a:pt x="842433" y="152400"/>
                  </a:lnTo>
                  <a:cubicBezTo>
                    <a:pt x="842433" y="119668"/>
                    <a:pt x="815898" y="93133"/>
                    <a:pt x="783166" y="93133"/>
                  </a:cubicBezTo>
                  <a:cubicBezTo>
                    <a:pt x="750434" y="93133"/>
                    <a:pt x="723899" y="119668"/>
                    <a:pt x="723899" y="152400"/>
                  </a:cubicBezTo>
                  <a:lnTo>
                    <a:pt x="725609" y="160867"/>
                  </a:lnTo>
                  <a:lnTo>
                    <a:pt x="671392" y="160867"/>
                  </a:lnTo>
                  <a:lnTo>
                    <a:pt x="673101" y="152400"/>
                  </a:lnTo>
                  <a:cubicBezTo>
                    <a:pt x="673101" y="119668"/>
                    <a:pt x="646566" y="93133"/>
                    <a:pt x="613834" y="93133"/>
                  </a:cubicBezTo>
                  <a:cubicBezTo>
                    <a:pt x="581102" y="93133"/>
                    <a:pt x="554567" y="119668"/>
                    <a:pt x="554567" y="152400"/>
                  </a:cubicBezTo>
                  <a:lnTo>
                    <a:pt x="556277" y="160867"/>
                  </a:lnTo>
                  <a:lnTo>
                    <a:pt x="502060" y="160867"/>
                  </a:lnTo>
                  <a:lnTo>
                    <a:pt x="503769" y="152400"/>
                  </a:lnTo>
                  <a:cubicBezTo>
                    <a:pt x="503769" y="119668"/>
                    <a:pt x="477234" y="93133"/>
                    <a:pt x="444502" y="93133"/>
                  </a:cubicBezTo>
                  <a:cubicBezTo>
                    <a:pt x="411770" y="93133"/>
                    <a:pt x="385235" y="119668"/>
                    <a:pt x="385235" y="152400"/>
                  </a:cubicBezTo>
                  <a:lnTo>
                    <a:pt x="386945" y="160867"/>
                  </a:lnTo>
                  <a:lnTo>
                    <a:pt x="332728" y="160867"/>
                  </a:lnTo>
                  <a:lnTo>
                    <a:pt x="334437" y="152400"/>
                  </a:lnTo>
                  <a:cubicBezTo>
                    <a:pt x="334437" y="119668"/>
                    <a:pt x="307902" y="93133"/>
                    <a:pt x="275170" y="93133"/>
                  </a:cubicBezTo>
                  <a:cubicBezTo>
                    <a:pt x="242438" y="93133"/>
                    <a:pt x="215903" y="119668"/>
                    <a:pt x="215903" y="152400"/>
                  </a:cubicBezTo>
                  <a:lnTo>
                    <a:pt x="217613" y="160867"/>
                  </a:lnTo>
                  <a:lnTo>
                    <a:pt x="163396" y="160867"/>
                  </a:lnTo>
                  <a:lnTo>
                    <a:pt x="165105" y="152400"/>
                  </a:lnTo>
                  <a:cubicBezTo>
                    <a:pt x="165105" y="119668"/>
                    <a:pt x="138570" y="93133"/>
                    <a:pt x="105838" y="93133"/>
                  </a:cubicBezTo>
                  <a:cubicBezTo>
                    <a:pt x="73106" y="93133"/>
                    <a:pt x="46571" y="119668"/>
                    <a:pt x="46571" y="152400"/>
                  </a:cubicBezTo>
                  <a:lnTo>
                    <a:pt x="48281" y="160867"/>
                  </a:lnTo>
                  <a:lnTo>
                    <a:pt x="0" y="160867"/>
                  </a:lnTo>
                  <a:close/>
                </a:path>
              </a:pathLst>
            </a:cu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7500" lnSpcReduction="20000"/>
            </a:bodyPr>
            <a:p>
              <a:pPr algn="ctr"/>
              <a:endParaRPr lang="zh-CN" altLang="en-US">
                <a:sym typeface="Arial" panose="020B0604020202020204" pitchFamily="34" charset="0"/>
              </a:endParaRPr>
            </a:p>
          </p:txBody>
        </p:sp>
      </p:grpSp>
      <p:grpSp>
        <p:nvGrpSpPr>
          <p:cNvPr id="20" name="组合 19"/>
          <p:cNvGrpSpPr/>
          <p:nvPr>
            <p:custDataLst>
              <p:tags r:id="rId7"/>
            </p:custDataLst>
          </p:nvPr>
        </p:nvGrpSpPr>
        <p:grpSpPr>
          <a:xfrm rot="0">
            <a:off x="4921250" y="1308735"/>
            <a:ext cx="2295525" cy="3853180"/>
            <a:chOff x="4135966" y="2396067"/>
            <a:chExt cx="1735667" cy="2913347"/>
          </a:xfrm>
        </p:grpSpPr>
        <p:sp>
          <p:nvSpPr>
            <p:cNvPr id="21" name="任意多边形 20"/>
            <p:cNvSpPr/>
            <p:nvPr>
              <p:custDataLst>
                <p:tags r:id="rId8"/>
              </p:custDataLst>
            </p:nvPr>
          </p:nvSpPr>
          <p:spPr>
            <a:xfrm>
              <a:off x="4850583" y="4893999"/>
              <a:ext cx="306433" cy="415415"/>
            </a:xfrm>
            <a:custGeom>
              <a:avLst/>
              <a:gdLst>
                <a:gd name="connsiteX0" fmla="*/ 153217 w 306433"/>
                <a:gd name="connsiteY0" fmla="*/ 0 h 415415"/>
                <a:gd name="connsiteX1" fmla="*/ 261558 w 306433"/>
                <a:gd name="connsiteY1" fmla="*/ 153858 h 415415"/>
                <a:gd name="connsiteX2" fmla="*/ 261558 w 306433"/>
                <a:gd name="connsiteY2" fmla="*/ 370539 h 415415"/>
                <a:gd name="connsiteX3" fmla="*/ 44876 w 306433"/>
                <a:gd name="connsiteY3" fmla="*/ 370539 h 415415"/>
                <a:gd name="connsiteX4" fmla="*/ 44877 w 306433"/>
                <a:gd name="connsiteY4" fmla="*/ 370539 h 415415"/>
                <a:gd name="connsiteX5" fmla="*/ 44877 w 306433"/>
                <a:gd name="connsiteY5" fmla="*/ 153857 h 415415"/>
                <a:gd name="connsiteX6" fmla="*/ 153217 w 306433"/>
                <a:gd name="connsiteY6" fmla="*/ 0 h 41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433" h="415415">
                  <a:moveTo>
                    <a:pt x="153217" y="0"/>
                  </a:moveTo>
                  <a:cubicBezTo>
                    <a:pt x="181744" y="58873"/>
                    <a:pt x="217858" y="110158"/>
                    <a:pt x="261558" y="153858"/>
                  </a:cubicBezTo>
                  <a:cubicBezTo>
                    <a:pt x="321392" y="213692"/>
                    <a:pt x="321392" y="310705"/>
                    <a:pt x="261558" y="370539"/>
                  </a:cubicBezTo>
                  <a:cubicBezTo>
                    <a:pt x="201723" y="430374"/>
                    <a:pt x="104711" y="430374"/>
                    <a:pt x="44876" y="370539"/>
                  </a:cubicBezTo>
                  <a:lnTo>
                    <a:pt x="44877" y="370539"/>
                  </a:lnTo>
                  <a:cubicBezTo>
                    <a:pt x="-14958" y="310704"/>
                    <a:pt x="-14958" y="213692"/>
                    <a:pt x="44877" y="153857"/>
                  </a:cubicBezTo>
                  <a:cubicBezTo>
                    <a:pt x="88576" y="110158"/>
                    <a:pt x="124689" y="58873"/>
                    <a:pt x="1532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ormAutofit/>
            </a:bodyPr>
            <a:p>
              <a:pPr algn="ctr"/>
              <a:r>
                <a:rPr lang="en-US" altLang="zh-CN" dirty="0">
                  <a:solidFill>
                    <a:schemeClr val="bg1"/>
                  </a:solidFill>
                  <a:sym typeface="Arial" panose="020B0604020202020204" pitchFamily="34" charset="0"/>
                </a:rPr>
                <a:t>B</a:t>
              </a:r>
              <a:endParaRPr lang="zh-CN" altLang="en-US" dirty="0">
                <a:solidFill>
                  <a:schemeClr val="bg1"/>
                </a:solidFill>
                <a:sym typeface="Arial" panose="020B0604020202020204" pitchFamily="34" charset="0"/>
              </a:endParaRPr>
            </a:p>
          </p:txBody>
        </p:sp>
        <p:sp>
          <p:nvSpPr>
            <p:cNvPr id="22" name="任意多边形 21"/>
            <p:cNvSpPr/>
            <p:nvPr>
              <p:custDataLst>
                <p:tags r:id="rId9"/>
              </p:custDataLst>
            </p:nvPr>
          </p:nvSpPr>
          <p:spPr>
            <a:xfrm>
              <a:off x="4135966" y="2396067"/>
              <a:ext cx="1735667" cy="2497667"/>
            </a:xfrm>
            <a:custGeom>
              <a:avLst/>
              <a:gdLst>
                <a:gd name="connsiteX0" fmla="*/ 0 w 1735667"/>
                <a:gd name="connsiteY0" fmla="*/ 0 h 2497667"/>
                <a:gd name="connsiteX1" fmla="*/ 1735667 w 1735667"/>
                <a:gd name="connsiteY1" fmla="*/ 0 h 2497667"/>
                <a:gd name="connsiteX2" fmla="*/ 1735667 w 1735667"/>
                <a:gd name="connsiteY2" fmla="*/ 2497667 h 2497667"/>
                <a:gd name="connsiteX3" fmla="*/ 1687385 w 1735667"/>
                <a:gd name="connsiteY3" fmla="*/ 2497667 h 2497667"/>
                <a:gd name="connsiteX4" fmla="*/ 1689094 w 1735667"/>
                <a:gd name="connsiteY4" fmla="*/ 2489200 h 2497667"/>
                <a:gd name="connsiteX5" fmla="*/ 1629827 w 1735667"/>
                <a:gd name="connsiteY5" fmla="*/ 2429933 h 2497667"/>
                <a:gd name="connsiteX6" fmla="*/ 1570560 w 1735667"/>
                <a:gd name="connsiteY6" fmla="*/ 2489200 h 2497667"/>
                <a:gd name="connsiteX7" fmla="*/ 1572270 w 1735667"/>
                <a:gd name="connsiteY7" fmla="*/ 2497667 h 2497667"/>
                <a:gd name="connsiteX8" fmla="*/ 1518053 w 1735667"/>
                <a:gd name="connsiteY8" fmla="*/ 2497667 h 2497667"/>
                <a:gd name="connsiteX9" fmla="*/ 1519762 w 1735667"/>
                <a:gd name="connsiteY9" fmla="*/ 2489200 h 2497667"/>
                <a:gd name="connsiteX10" fmla="*/ 1460495 w 1735667"/>
                <a:gd name="connsiteY10" fmla="*/ 2429933 h 2497667"/>
                <a:gd name="connsiteX11" fmla="*/ 1401228 w 1735667"/>
                <a:gd name="connsiteY11" fmla="*/ 2489200 h 2497667"/>
                <a:gd name="connsiteX12" fmla="*/ 1402938 w 1735667"/>
                <a:gd name="connsiteY12" fmla="*/ 2497667 h 2497667"/>
                <a:gd name="connsiteX13" fmla="*/ 1348721 w 1735667"/>
                <a:gd name="connsiteY13" fmla="*/ 2497667 h 2497667"/>
                <a:gd name="connsiteX14" fmla="*/ 1350430 w 1735667"/>
                <a:gd name="connsiteY14" fmla="*/ 2489200 h 2497667"/>
                <a:gd name="connsiteX15" fmla="*/ 1291163 w 1735667"/>
                <a:gd name="connsiteY15" fmla="*/ 2429933 h 2497667"/>
                <a:gd name="connsiteX16" fmla="*/ 1231896 w 1735667"/>
                <a:gd name="connsiteY16" fmla="*/ 2489200 h 2497667"/>
                <a:gd name="connsiteX17" fmla="*/ 1233606 w 1735667"/>
                <a:gd name="connsiteY17" fmla="*/ 2497667 h 2497667"/>
                <a:gd name="connsiteX18" fmla="*/ 1179389 w 1735667"/>
                <a:gd name="connsiteY18" fmla="*/ 2497667 h 2497667"/>
                <a:gd name="connsiteX19" fmla="*/ 1181098 w 1735667"/>
                <a:gd name="connsiteY19" fmla="*/ 2489200 h 2497667"/>
                <a:gd name="connsiteX20" fmla="*/ 1121831 w 1735667"/>
                <a:gd name="connsiteY20" fmla="*/ 2429933 h 2497667"/>
                <a:gd name="connsiteX21" fmla="*/ 1062564 w 1735667"/>
                <a:gd name="connsiteY21" fmla="*/ 2489200 h 2497667"/>
                <a:gd name="connsiteX22" fmla="*/ 1064274 w 1735667"/>
                <a:gd name="connsiteY22" fmla="*/ 2497667 h 2497667"/>
                <a:gd name="connsiteX23" fmla="*/ 1010057 w 1735667"/>
                <a:gd name="connsiteY23" fmla="*/ 2497667 h 2497667"/>
                <a:gd name="connsiteX24" fmla="*/ 1011766 w 1735667"/>
                <a:gd name="connsiteY24" fmla="*/ 2489200 h 2497667"/>
                <a:gd name="connsiteX25" fmla="*/ 952499 w 1735667"/>
                <a:gd name="connsiteY25" fmla="*/ 2429933 h 2497667"/>
                <a:gd name="connsiteX26" fmla="*/ 893232 w 1735667"/>
                <a:gd name="connsiteY26" fmla="*/ 2489200 h 2497667"/>
                <a:gd name="connsiteX27" fmla="*/ 894942 w 1735667"/>
                <a:gd name="connsiteY27" fmla="*/ 2497667 h 2497667"/>
                <a:gd name="connsiteX28" fmla="*/ 840725 w 1735667"/>
                <a:gd name="connsiteY28" fmla="*/ 2497667 h 2497667"/>
                <a:gd name="connsiteX29" fmla="*/ 842434 w 1735667"/>
                <a:gd name="connsiteY29" fmla="*/ 2489200 h 2497667"/>
                <a:gd name="connsiteX30" fmla="*/ 783167 w 1735667"/>
                <a:gd name="connsiteY30" fmla="*/ 2429933 h 2497667"/>
                <a:gd name="connsiteX31" fmla="*/ 723900 w 1735667"/>
                <a:gd name="connsiteY31" fmla="*/ 2489200 h 2497667"/>
                <a:gd name="connsiteX32" fmla="*/ 725610 w 1735667"/>
                <a:gd name="connsiteY32" fmla="*/ 2497667 h 2497667"/>
                <a:gd name="connsiteX33" fmla="*/ 671393 w 1735667"/>
                <a:gd name="connsiteY33" fmla="*/ 2497667 h 2497667"/>
                <a:gd name="connsiteX34" fmla="*/ 673102 w 1735667"/>
                <a:gd name="connsiteY34" fmla="*/ 2489200 h 2497667"/>
                <a:gd name="connsiteX35" fmla="*/ 613835 w 1735667"/>
                <a:gd name="connsiteY35" fmla="*/ 2429933 h 2497667"/>
                <a:gd name="connsiteX36" fmla="*/ 554568 w 1735667"/>
                <a:gd name="connsiteY36" fmla="*/ 2489200 h 2497667"/>
                <a:gd name="connsiteX37" fmla="*/ 556278 w 1735667"/>
                <a:gd name="connsiteY37" fmla="*/ 2497667 h 2497667"/>
                <a:gd name="connsiteX38" fmla="*/ 502061 w 1735667"/>
                <a:gd name="connsiteY38" fmla="*/ 2497667 h 2497667"/>
                <a:gd name="connsiteX39" fmla="*/ 503770 w 1735667"/>
                <a:gd name="connsiteY39" fmla="*/ 2489200 h 2497667"/>
                <a:gd name="connsiteX40" fmla="*/ 444503 w 1735667"/>
                <a:gd name="connsiteY40" fmla="*/ 2429933 h 2497667"/>
                <a:gd name="connsiteX41" fmla="*/ 385236 w 1735667"/>
                <a:gd name="connsiteY41" fmla="*/ 2489200 h 2497667"/>
                <a:gd name="connsiteX42" fmla="*/ 386946 w 1735667"/>
                <a:gd name="connsiteY42" fmla="*/ 2497667 h 2497667"/>
                <a:gd name="connsiteX43" fmla="*/ 332729 w 1735667"/>
                <a:gd name="connsiteY43" fmla="*/ 2497667 h 2497667"/>
                <a:gd name="connsiteX44" fmla="*/ 334438 w 1735667"/>
                <a:gd name="connsiteY44" fmla="*/ 2489200 h 2497667"/>
                <a:gd name="connsiteX45" fmla="*/ 275171 w 1735667"/>
                <a:gd name="connsiteY45" fmla="*/ 2429933 h 2497667"/>
                <a:gd name="connsiteX46" fmla="*/ 215904 w 1735667"/>
                <a:gd name="connsiteY46" fmla="*/ 2489200 h 2497667"/>
                <a:gd name="connsiteX47" fmla="*/ 217614 w 1735667"/>
                <a:gd name="connsiteY47" fmla="*/ 2497667 h 2497667"/>
                <a:gd name="connsiteX48" fmla="*/ 163397 w 1735667"/>
                <a:gd name="connsiteY48" fmla="*/ 2497667 h 2497667"/>
                <a:gd name="connsiteX49" fmla="*/ 165106 w 1735667"/>
                <a:gd name="connsiteY49" fmla="*/ 2489200 h 2497667"/>
                <a:gd name="connsiteX50" fmla="*/ 105839 w 1735667"/>
                <a:gd name="connsiteY50" fmla="*/ 2429933 h 2497667"/>
                <a:gd name="connsiteX51" fmla="*/ 46572 w 1735667"/>
                <a:gd name="connsiteY51" fmla="*/ 2489200 h 2497667"/>
                <a:gd name="connsiteX52" fmla="*/ 48282 w 1735667"/>
                <a:gd name="connsiteY52" fmla="*/ 2497667 h 2497667"/>
                <a:gd name="connsiteX53" fmla="*/ 0 w 1735667"/>
                <a:gd name="connsiteY53" fmla="*/ 2497667 h 249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35667" h="2497667">
                  <a:moveTo>
                    <a:pt x="0" y="0"/>
                  </a:moveTo>
                  <a:lnTo>
                    <a:pt x="1735667" y="0"/>
                  </a:lnTo>
                  <a:lnTo>
                    <a:pt x="1735667" y="2497667"/>
                  </a:lnTo>
                  <a:lnTo>
                    <a:pt x="1687385" y="2497667"/>
                  </a:lnTo>
                  <a:lnTo>
                    <a:pt x="1689094" y="2489200"/>
                  </a:lnTo>
                  <a:cubicBezTo>
                    <a:pt x="1689094" y="2456468"/>
                    <a:pt x="1662559" y="2429933"/>
                    <a:pt x="1629827" y="2429933"/>
                  </a:cubicBezTo>
                  <a:cubicBezTo>
                    <a:pt x="1597095" y="2429933"/>
                    <a:pt x="1570560" y="2456468"/>
                    <a:pt x="1570560" y="2489200"/>
                  </a:cubicBezTo>
                  <a:lnTo>
                    <a:pt x="1572270" y="2497667"/>
                  </a:lnTo>
                  <a:lnTo>
                    <a:pt x="1518053" y="2497667"/>
                  </a:lnTo>
                  <a:lnTo>
                    <a:pt x="1519762" y="2489200"/>
                  </a:lnTo>
                  <a:cubicBezTo>
                    <a:pt x="1519762" y="2456468"/>
                    <a:pt x="1493227" y="2429933"/>
                    <a:pt x="1460495" y="2429933"/>
                  </a:cubicBezTo>
                  <a:cubicBezTo>
                    <a:pt x="1427763" y="2429933"/>
                    <a:pt x="1401228" y="2456468"/>
                    <a:pt x="1401228" y="2489200"/>
                  </a:cubicBezTo>
                  <a:lnTo>
                    <a:pt x="1402938" y="2497667"/>
                  </a:lnTo>
                  <a:lnTo>
                    <a:pt x="1348721" y="2497667"/>
                  </a:lnTo>
                  <a:lnTo>
                    <a:pt x="1350430" y="2489200"/>
                  </a:lnTo>
                  <a:cubicBezTo>
                    <a:pt x="1350430" y="2456468"/>
                    <a:pt x="1323895" y="2429933"/>
                    <a:pt x="1291163" y="2429933"/>
                  </a:cubicBezTo>
                  <a:cubicBezTo>
                    <a:pt x="1258431" y="2429933"/>
                    <a:pt x="1231896" y="2456468"/>
                    <a:pt x="1231896" y="2489200"/>
                  </a:cubicBezTo>
                  <a:lnTo>
                    <a:pt x="1233606" y="2497667"/>
                  </a:lnTo>
                  <a:lnTo>
                    <a:pt x="1179389" y="2497667"/>
                  </a:lnTo>
                  <a:lnTo>
                    <a:pt x="1181098" y="2489200"/>
                  </a:lnTo>
                  <a:cubicBezTo>
                    <a:pt x="1181098" y="2456468"/>
                    <a:pt x="1154563" y="2429933"/>
                    <a:pt x="1121831" y="2429933"/>
                  </a:cubicBezTo>
                  <a:cubicBezTo>
                    <a:pt x="1089099" y="2429933"/>
                    <a:pt x="1062564" y="2456468"/>
                    <a:pt x="1062564" y="2489200"/>
                  </a:cubicBezTo>
                  <a:lnTo>
                    <a:pt x="1064274" y="2497667"/>
                  </a:lnTo>
                  <a:lnTo>
                    <a:pt x="1010057" y="2497667"/>
                  </a:lnTo>
                  <a:lnTo>
                    <a:pt x="1011766" y="2489200"/>
                  </a:lnTo>
                  <a:cubicBezTo>
                    <a:pt x="1011766" y="2456468"/>
                    <a:pt x="985231" y="2429933"/>
                    <a:pt x="952499" y="2429933"/>
                  </a:cubicBezTo>
                  <a:cubicBezTo>
                    <a:pt x="919767" y="2429933"/>
                    <a:pt x="893232" y="2456468"/>
                    <a:pt x="893232" y="2489200"/>
                  </a:cubicBezTo>
                  <a:lnTo>
                    <a:pt x="894942" y="2497667"/>
                  </a:lnTo>
                  <a:lnTo>
                    <a:pt x="840725" y="2497667"/>
                  </a:lnTo>
                  <a:lnTo>
                    <a:pt x="842434" y="2489200"/>
                  </a:lnTo>
                  <a:cubicBezTo>
                    <a:pt x="842434" y="2456468"/>
                    <a:pt x="815899" y="2429933"/>
                    <a:pt x="783167" y="2429933"/>
                  </a:cubicBezTo>
                  <a:cubicBezTo>
                    <a:pt x="750435" y="2429933"/>
                    <a:pt x="723900" y="2456468"/>
                    <a:pt x="723900" y="2489200"/>
                  </a:cubicBezTo>
                  <a:lnTo>
                    <a:pt x="725610" y="2497667"/>
                  </a:lnTo>
                  <a:lnTo>
                    <a:pt x="671393" y="2497667"/>
                  </a:lnTo>
                  <a:lnTo>
                    <a:pt x="673102" y="2489200"/>
                  </a:lnTo>
                  <a:cubicBezTo>
                    <a:pt x="673102" y="2456468"/>
                    <a:pt x="646567" y="2429933"/>
                    <a:pt x="613835" y="2429933"/>
                  </a:cubicBezTo>
                  <a:cubicBezTo>
                    <a:pt x="581103" y="2429933"/>
                    <a:pt x="554568" y="2456468"/>
                    <a:pt x="554568" y="2489200"/>
                  </a:cubicBezTo>
                  <a:lnTo>
                    <a:pt x="556278" y="2497667"/>
                  </a:lnTo>
                  <a:lnTo>
                    <a:pt x="502061" y="2497667"/>
                  </a:lnTo>
                  <a:lnTo>
                    <a:pt x="503770" y="2489200"/>
                  </a:lnTo>
                  <a:cubicBezTo>
                    <a:pt x="503770" y="2456468"/>
                    <a:pt x="477235" y="2429933"/>
                    <a:pt x="444503" y="2429933"/>
                  </a:cubicBezTo>
                  <a:cubicBezTo>
                    <a:pt x="411771" y="2429933"/>
                    <a:pt x="385236" y="2456468"/>
                    <a:pt x="385236" y="2489200"/>
                  </a:cubicBezTo>
                  <a:lnTo>
                    <a:pt x="386946" y="2497667"/>
                  </a:lnTo>
                  <a:lnTo>
                    <a:pt x="332729" y="2497667"/>
                  </a:lnTo>
                  <a:lnTo>
                    <a:pt x="334438" y="2489200"/>
                  </a:lnTo>
                  <a:cubicBezTo>
                    <a:pt x="334438" y="2456468"/>
                    <a:pt x="307903" y="2429933"/>
                    <a:pt x="275171" y="2429933"/>
                  </a:cubicBezTo>
                  <a:cubicBezTo>
                    <a:pt x="242439" y="2429933"/>
                    <a:pt x="215904" y="2456468"/>
                    <a:pt x="215904" y="2489200"/>
                  </a:cubicBezTo>
                  <a:lnTo>
                    <a:pt x="217614" y="2497667"/>
                  </a:lnTo>
                  <a:lnTo>
                    <a:pt x="163397" y="2497667"/>
                  </a:lnTo>
                  <a:lnTo>
                    <a:pt x="165106" y="2489200"/>
                  </a:lnTo>
                  <a:cubicBezTo>
                    <a:pt x="165106" y="2456468"/>
                    <a:pt x="138571" y="2429933"/>
                    <a:pt x="105839" y="2429933"/>
                  </a:cubicBezTo>
                  <a:cubicBezTo>
                    <a:pt x="73107" y="2429933"/>
                    <a:pt x="46572" y="2456468"/>
                    <a:pt x="46572" y="2489200"/>
                  </a:cubicBezTo>
                  <a:lnTo>
                    <a:pt x="48282" y="2497667"/>
                  </a:lnTo>
                  <a:lnTo>
                    <a:pt x="0" y="2497667"/>
                  </a:lnTo>
                  <a:close/>
                </a:path>
              </a:pathLst>
            </a:cu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72000" bIns="144000" rtlCol="0" anchor="ctr">
              <a:normAutofit/>
            </a:bodyPr>
            <a:p>
              <a:pPr algn="ctr"/>
              <a:r>
                <a:rPr lang="zh-CN" altLang="en-US" smtClean="0">
                  <a:solidFill>
                    <a:schemeClr val="accent1"/>
                  </a:solidFill>
                </a:rPr>
                <a:t>@Singleton其实就是一个通过@Scope定义的注解，我们一般通过它来实现全局单例。但实际上它并不能提前全局单例，是否能提供全局单例还要取决于对应的Component是否为一个全局对象</a:t>
              </a:r>
              <a:endParaRPr lang="zh-CN" altLang="en-US" dirty="0">
                <a:solidFill>
                  <a:schemeClr val="accent1"/>
                </a:solidFill>
                <a:sym typeface="Arial" panose="020B0604020202020204" pitchFamily="34" charset="0"/>
              </a:endParaRPr>
            </a:p>
          </p:txBody>
        </p:sp>
        <p:sp>
          <p:nvSpPr>
            <p:cNvPr id="23" name="任意多边形 22"/>
            <p:cNvSpPr/>
            <p:nvPr>
              <p:custDataLst>
                <p:tags r:id="rId10"/>
              </p:custDataLst>
            </p:nvPr>
          </p:nvSpPr>
          <p:spPr>
            <a:xfrm>
              <a:off x="4305299" y="4732867"/>
              <a:ext cx="1397000" cy="160867"/>
            </a:xfrm>
            <a:custGeom>
              <a:avLst/>
              <a:gdLst>
                <a:gd name="connsiteX0" fmla="*/ 0 w 1397000"/>
                <a:gd name="connsiteY0" fmla="*/ 0 h 160867"/>
                <a:gd name="connsiteX1" fmla="*/ 1397000 w 1397000"/>
                <a:gd name="connsiteY1" fmla="*/ 0 h 160867"/>
                <a:gd name="connsiteX2" fmla="*/ 1397000 w 1397000"/>
                <a:gd name="connsiteY2" fmla="*/ 160867 h 160867"/>
                <a:gd name="connsiteX3" fmla="*/ 1348720 w 1397000"/>
                <a:gd name="connsiteY3" fmla="*/ 160867 h 160867"/>
                <a:gd name="connsiteX4" fmla="*/ 1350429 w 1397000"/>
                <a:gd name="connsiteY4" fmla="*/ 152400 h 160867"/>
                <a:gd name="connsiteX5" fmla="*/ 1291162 w 1397000"/>
                <a:gd name="connsiteY5" fmla="*/ 93133 h 160867"/>
                <a:gd name="connsiteX6" fmla="*/ 1231895 w 1397000"/>
                <a:gd name="connsiteY6" fmla="*/ 152400 h 160867"/>
                <a:gd name="connsiteX7" fmla="*/ 1233605 w 1397000"/>
                <a:gd name="connsiteY7" fmla="*/ 160867 h 160867"/>
                <a:gd name="connsiteX8" fmla="*/ 1179388 w 1397000"/>
                <a:gd name="connsiteY8" fmla="*/ 160867 h 160867"/>
                <a:gd name="connsiteX9" fmla="*/ 1181097 w 1397000"/>
                <a:gd name="connsiteY9" fmla="*/ 152400 h 160867"/>
                <a:gd name="connsiteX10" fmla="*/ 1121830 w 1397000"/>
                <a:gd name="connsiteY10" fmla="*/ 93133 h 160867"/>
                <a:gd name="connsiteX11" fmla="*/ 1062563 w 1397000"/>
                <a:gd name="connsiteY11" fmla="*/ 152400 h 160867"/>
                <a:gd name="connsiteX12" fmla="*/ 1064273 w 1397000"/>
                <a:gd name="connsiteY12" fmla="*/ 160867 h 160867"/>
                <a:gd name="connsiteX13" fmla="*/ 1010056 w 1397000"/>
                <a:gd name="connsiteY13" fmla="*/ 160867 h 160867"/>
                <a:gd name="connsiteX14" fmla="*/ 1011765 w 1397000"/>
                <a:gd name="connsiteY14" fmla="*/ 152400 h 160867"/>
                <a:gd name="connsiteX15" fmla="*/ 952498 w 1397000"/>
                <a:gd name="connsiteY15" fmla="*/ 93133 h 160867"/>
                <a:gd name="connsiteX16" fmla="*/ 893231 w 1397000"/>
                <a:gd name="connsiteY16" fmla="*/ 152400 h 160867"/>
                <a:gd name="connsiteX17" fmla="*/ 894941 w 1397000"/>
                <a:gd name="connsiteY17" fmla="*/ 160867 h 160867"/>
                <a:gd name="connsiteX18" fmla="*/ 840724 w 1397000"/>
                <a:gd name="connsiteY18" fmla="*/ 160867 h 160867"/>
                <a:gd name="connsiteX19" fmla="*/ 842433 w 1397000"/>
                <a:gd name="connsiteY19" fmla="*/ 152400 h 160867"/>
                <a:gd name="connsiteX20" fmla="*/ 783166 w 1397000"/>
                <a:gd name="connsiteY20" fmla="*/ 93133 h 160867"/>
                <a:gd name="connsiteX21" fmla="*/ 723899 w 1397000"/>
                <a:gd name="connsiteY21" fmla="*/ 152400 h 160867"/>
                <a:gd name="connsiteX22" fmla="*/ 725609 w 1397000"/>
                <a:gd name="connsiteY22" fmla="*/ 160867 h 160867"/>
                <a:gd name="connsiteX23" fmla="*/ 671392 w 1397000"/>
                <a:gd name="connsiteY23" fmla="*/ 160867 h 160867"/>
                <a:gd name="connsiteX24" fmla="*/ 673101 w 1397000"/>
                <a:gd name="connsiteY24" fmla="*/ 152400 h 160867"/>
                <a:gd name="connsiteX25" fmla="*/ 613834 w 1397000"/>
                <a:gd name="connsiteY25" fmla="*/ 93133 h 160867"/>
                <a:gd name="connsiteX26" fmla="*/ 554567 w 1397000"/>
                <a:gd name="connsiteY26" fmla="*/ 152400 h 160867"/>
                <a:gd name="connsiteX27" fmla="*/ 556277 w 1397000"/>
                <a:gd name="connsiteY27" fmla="*/ 160867 h 160867"/>
                <a:gd name="connsiteX28" fmla="*/ 502060 w 1397000"/>
                <a:gd name="connsiteY28" fmla="*/ 160867 h 160867"/>
                <a:gd name="connsiteX29" fmla="*/ 503769 w 1397000"/>
                <a:gd name="connsiteY29" fmla="*/ 152400 h 160867"/>
                <a:gd name="connsiteX30" fmla="*/ 444502 w 1397000"/>
                <a:gd name="connsiteY30" fmla="*/ 93133 h 160867"/>
                <a:gd name="connsiteX31" fmla="*/ 385235 w 1397000"/>
                <a:gd name="connsiteY31" fmla="*/ 152400 h 160867"/>
                <a:gd name="connsiteX32" fmla="*/ 386945 w 1397000"/>
                <a:gd name="connsiteY32" fmla="*/ 160867 h 160867"/>
                <a:gd name="connsiteX33" fmla="*/ 332728 w 1397000"/>
                <a:gd name="connsiteY33" fmla="*/ 160867 h 160867"/>
                <a:gd name="connsiteX34" fmla="*/ 334437 w 1397000"/>
                <a:gd name="connsiteY34" fmla="*/ 152400 h 160867"/>
                <a:gd name="connsiteX35" fmla="*/ 275170 w 1397000"/>
                <a:gd name="connsiteY35" fmla="*/ 93133 h 160867"/>
                <a:gd name="connsiteX36" fmla="*/ 215903 w 1397000"/>
                <a:gd name="connsiteY36" fmla="*/ 152400 h 160867"/>
                <a:gd name="connsiteX37" fmla="*/ 217613 w 1397000"/>
                <a:gd name="connsiteY37" fmla="*/ 160867 h 160867"/>
                <a:gd name="connsiteX38" fmla="*/ 163396 w 1397000"/>
                <a:gd name="connsiteY38" fmla="*/ 160867 h 160867"/>
                <a:gd name="connsiteX39" fmla="*/ 165105 w 1397000"/>
                <a:gd name="connsiteY39" fmla="*/ 152400 h 160867"/>
                <a:gd name="connsiteX40" fmla="*/ 105838 w 1397000"/>
                <a:gd name="connsiteY40" fmla="*/ 93133 h 160867"/>
                <a:gd name="connsiteX41" fmla="*/ 46571 w 1397000"/>
                <a:gd name="connsiteY41" fmla="*/ 152400 h 160867"/>
                <a:gd name="connsiteX42" fmla="*/ 48281 w 1397000"/>
                <a:gd name="connsiteY42" fmla="*/ 160867 h 160867"/>
                <a:gd name="connsiteX43" fmla="*/ 0 w 1397000"/>
                <a:gd name="connsiteY43" fmla="*/ 160867 h 16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97000" h="160867">
                  <a:moveTo>
                    <a:pt x="0" y="0"/>
                  </a:moveTo>
                  <a:lnTo>
                    <a:pt x="1397000" y="0"/>
                  </a:lnTo>
                  <a:lnTo>
                    <a:pt x="1397000" y="160867"/>
                  </a:lnTo>
                  <a:lnTo>
                    <a:pt x="1348720" y="160867"/>
                  </a:lnTo>
                  <a:lnTo>
                    <a:pt x="1350429" y="152400"/>
                  </a:lnTo>
                  <a:cubicBezTo>
                    <a:pt x="1350429" y="119668"/>
                    <a:pt x="1323894" y="93133"/>
                    <a:pt x="1291162" y="93133"/>
                  </a:cubicBezTo>
                  <a:cubicBezTo>
                    <a:pt x="1258430" y="93133"/>
                    <a:pt x="1231895" y="119668"/>
                    <a:pt x="1231895" y="152400"/>
                  </a:cubicBezTo>
                  <a:lnTo>
                    <a:pt x="1233605" y="160867"/>
                  </a:lnTo>
                  <a:lnTo>
                    <a:pt x="1179388" y="160867"/>
                  </a:lnTo>
                  <a:lnTo>
                    <a:pt x="1181097" y="152400"/>
                  </a:lnTo>
                  <a:cubicBezTo>
                    <a:pt x="1181097" y="119668"/>
                    <a:pt x="1154562" y="93133"/>
                    <a:pt x="1121830" y="93133"/>
                  </a:cubicBezTo>
                  <a:cubicBezTo>
                    <a:pt x="1089098" y="93133"/>
                    <a:pt x="1062563" y="119668"/>
                    <a:pt x="1062563" y="152400"/>
                  </a:cubicBezTo>
                  <a:lnTo>
                    <a:pt x="1064273" y="160867"/>
                  </a:lnTo>
                  <a:lnTo>
                    <a:pt x="1010056" y="160867"/>
                  </a:lnTo>
                  <a:lnTo>
                    <a:pt x="1011765" y="152400"/>
                  </a:lnTo>
                  <a:cubicBezTo>
                    <a:pt x="1011765" y="119668"/>
                    <a:pt x="985230" y="93133"/>
                    <a:pt x="952498" y="93133"/>
                  </a:cubicBezTo>
                  <a:cubicBezTo>
                    <a:pt x="919766" y="93133"/>
                    <a:pt x="893231" y="119668"/>
                    <a:pt x="893231" y="152400"/>
                  </a:cubicBezTo>
                  <a:lnTo>
                    <a:pt x="894941" y="160867"/>
                  </a:lnTo>
                  <a:lnTo>
                    <a:pt x="840724" y="160867"/>
                  </a:lnTo>
                  <a:lnTo>
                    <a:pt x="842433" y="152400"/>
                  </a:lnTo>
                  <a:cubicBezTo>
                    <a:pt x="842433" y="119668"/>
                    <a:pt x="815898" y="93133"/>
                    <a:pt x="783166" y="93133"/>
                  </a:cubicBezTo>
                  <a:cubicBezTo>
                    <a:pt x="750434" y="93133"/>
                    <a:pt x="723899" y="119668"/>
                    <a:pt x="723899" y="152400"/>
                  </a:cubicBezTo>
                  <a:lnTo>
                    <a:pt x="725609" y="160867"/>
                  </a:lnTo>
                  <a:lnTo>
                    <a:pt x="671392" y="160867"/>
                  </a:lnTo>
                  <a:lnTo>
                    <a:pt x="673101" y="152400"/>
                  </a:lnTo>
                  <a:cubicBezTo>
                    <a:pt x="673101" y="119668"/>
                    <a:pt x="646566" y="93133"/>
                    <a:pt x="613834" y="93133"/>
                  </a:cubicBezTo>
                  <a:cubicBezTo>
                    <a:pt x="581102" y="93133"/>
                    <a:pt x="554567" y="119668"/>
                    <a:pt x="554567" y="152400"/>
                  </a:cubicBezTo>
                  <a:lnTo>
                    <a:pt x="556277" y="160867"/>
                  </a:lnTo>
                  <a:lnTo>
                    <a:pt x="502060" y="160867"/>
                  </a:lnTo>
                  <a:lnTo>
                    <a:pt x="503769" y="152400"/>
                  </a:lnTo>
                  <a:cubicBezTo>
                    <a:pt x="503769" y="119668"/>
                    <a:pt x="477234" y="93133"/>
                    <a:pt x="444502" y="93133"/>
                  </a:cubicBezTo>
                  <a:cubicBezTo>
                    <a:pt x="411770" y="93133"/>
                    <a:pt x="385235" y="119668"/>
                    <a:pt x="385235" y="152400"/>
                  </a:cubicBezTo>
                  <a:lnTo>
                    <a:pt x="386945" y="160867"/>
                  </a:lnTo>
                  <a:lnTo>
                    <a:pt x="332728" y="160867"/>
                  </a:lnTo>
                  <a:lnTo>
                    <a:pt x="334437" y="152400"/>
                  </a:lnTo>
                  <a:cubicBezTo>
                    <a:pt x="334437" y="119668"/>
                    <a:pt x="307902" y="93133"/>
                    <a:pt x="275170" y="93133"/>
                  </a:cubicBezTo>
                  <a:cubicBezTo>
                    <a:pt x="242438" y="93133"/>
                    <a:pt x="215903" y="119668"/>
                    <a:pt x="215903" y="152400"/>
                  </a:cubicBezTo>
                  <a:lnTo>
                    <a:pt x="217613" y="160867"/>
                  </a:lnTo>
                  <a:lnTo>
                    <a:pt x="163396" y="160867"/>
                  </a:lnTo>
                  <a:lnTo>
                    <a:pt x="165105" y="152400"/>
                  </a:lnTo>
                  <a:cubicBezTo>
                    <a:pt x="165105" y="119668"/>
                    <a:pt x="138570" y="93133"/>
                    <a:pt x="105838" y="93133"/>
                  </a:cubicBezTo>
                  <a:cubicBezTo>
                    <a:pt x="73106" y="93133"/>
                    <a:pt x="46571" y="119668"/>
                    <a:pt x="46571" y="152400"/>
                  </a:cubicBezTo>
                  <a:lnTo>
                    <a:pt x="48281" y="160867"/>
                  </a:lnTo>
                  <a:lnTo>
                    <a:pt x="0" y="160867"/>
                  </a:lnTo>
                  <a:close/>
                </a:path>
              </a:pathLst>
            </a:cu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7500" lnSpcReduction="20000"/>
            </a:bodyPr>
            <a:p>
              <a:pPr algn="ctr"/>
              <a:endParaRPr lang="zh-CN" altLang="en-US">
                <a:sym typeface="Arial" panose="020B0604020202020204" pitchFamily="34" charset="0"/>
              </a:endParaRPr>
            </a:p>
          </p:txBody>
        </p:sp>
      </p:gr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sz="2660" dirty="0">
                <a:ln w="6350">
                  <a:noFill/>
                </a:ln>
                <a:solidFill>
                  <a:srgbClr val="FFFFFF">
                    <a:lumMod val="50000"/>
                  </a:srgbClr>
                </a:solidFill>
                <a:latin typeface="Impact" panose="020B0806030902050204" pitchFamily="34" charset="0"/>
                <a:ea typeface="微软雅黑" panose="020B0503020204020204" pitchFamily="34" charset="-122"/>
                <a:sym typeface="+mn-ea"/>
              </a:rPr>
              <a:t>@Qualifiers 和 @Name</a:t>
            </a:r>
            <a:endParaRPr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368776" y="1257704"/>
            <a:ext cx="12188825" cy="50801"/>
          </a:xfrm>
          <a:prstGeom prst="line">
            <a:avLst/>
          </a:prstGeom>
          <a:noFill/>
          <a:ln w="9525" algn="ctr">
            <a:solidFill>
              <a:srgbClr val="00B0F0">
                <a:alpha val="34117"/>
              </a:srgbClr>
            </a:solidFill>
            <a:prstDash val="dash"/>
            <a:round/>
          </a:ln>
        </p:spPr>
      </p:cxnSp>
      <p:grpSp>
        <p:nvGrpSpPr>
          <p:cNvPr id="4" name="组合 3"/>
          <p:cNvGrpSpPr/>
          <p:nvPr>
            <p:custDataLst>
              <p:tags r:id="rId3"/>
            </p:custDataLst>
          </p:nvPr>
        </p:nvGrpSpPr>
        <p:grpSpPr>
          <a:xfrm rot="0">
            <a:off x="815975" y="1833880"/>
            <a:ext cx="8248015" cy="1179195"/>
            <a:chOff x="2382662" y="1988000"/>
            <a:chExt cx="5684596" cy="812530"/>
          </a:xfrm>
        </p:grpSpPr>
        <p:sp>
          <p:nvSpPr>
            <p:cNvPr id="5" name="TextBox 20"/>
            <p:cNvSpPr txBox="1"/>
            <p:nvPr>
              <p:custDataLst>
                <p:tags r:id="rId4"/>
              </p:custDataLst>
            </p:nvPr>
          </p:nvSpPr>
          <p:spPr>
            <a:xfrm>
              <a:off x="2990929" y="1988000"/>
              <a:ext cx="5076329" cy="812530"/>
            </a:xfrm>
            <a:prstGeom prst="rect">
              <a:avLst/>
            </a:prstGeom>
            <a:noFill/>
            <a:effectLst/>
          </p:spPr>
          <p:txBody>
            <a:bodyPr wrap="square" rtlCol="0">
              <a:normAutofit/>
            </a:bodyPr>
            <a:p>
              <a:pPr>
                <a:lnSpc>
                  <a:spcPct val="130000"/>
                </a:lnSpc>
              </a:pPr>
              <a:r>
                <a:rPr lang="zh-CN" altLang="en-US" sz="2000">
                  <a:solidFill>
                    <a:schemeClr val="accent1"/>
                  </a:solidFill>
                </a:rPr>
                <a:t>@Qulifier用于自定义注解，也就是说@Qulifier就如同Java提供的几种基本元注解一样用来标记注解类</a:t>
              </a:r>
              <a:endParaRPr lang="da-DK" altLang="zh-CN" sz="2000">
                <a:solidFill>
                  <a:schemeClr val="accent1"/>
                </a:solidFill>
                <a:sym typeface="Arial" panose="020B0604020202020204" pitchFamily="34" charset="0"/>
              </a:endParaRPr>
            </a:p>
          </p:txBody>
        </p:sp>
        <p:sp>
          <p:nvSpPr>
            <p:cNvPr id="6" name="矩形 8"/>
            <p:cNvSpPr/>
            <p:nvPr>
              <p:custDataLst>
                <p:tags r:id="rId5"/>
              </p:custDataLst>
            </p:nvPr>
          </p:nvSpPr>
          <p:spPr>
            <a:xfrm>
              <a:off x="2382662" y="2152998"/>
              <a:ext cx="399582" cy="325180"/>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sz="2400" b="1" dirty="0">
                  <a:solidFill>
                    <a:schemeClr val="accent1"/>
                  </a:solidFill>
                  <a:sym typeface="Arial" panose="020B0604020202020204" pitchFamily="34" charset="0"/>
                </a:rPr>
                <a:t>01</a:t>
              </a:r>
              <a:endParaRPr lang="zh-CN" altLang="en-US" sz="2400" b="1" dirty="0">
                <a:solidFill>
                  <a:schemeClr val="accent1"/>
                </a:solidFill>
                <a:sym typeface="Arial" panose="020B0604020202020204" pitchFamily="34" charset="0"/>
              </a:endParaRPr>
            </a:p>
          </p:txBody>
        </p:sp>
      </p:grpSp>
      <p:grpSp>
        <p:nvGrpSpPr>
          <p:cNvPr id="7" name="组合 6"/>
          <p:cNvGrpSpPr/>
          <p:nvPr>
            <p:custDataLst>
              <p:tags r:id="rId6"/>
            </p:custDataLst>
          </p:nvPr>
        </p:nvGrpSpPr>
        <p:grpSpPr>
          <a:xfrm rot="0">
            <a:off x="815975" y="3567430"/>
            <a:ext cx="8248015" cy="1179195"/>
            <a:chOff x="2382662" y="4103124"/>
            <a:chExt cx="5684595" cy="812530"/>
          </a:xfrm>
        </p:grpSpPr>
        <p:sp>
          <p:nvSpPr>
            <p:cNvPr id="8" name="TextBox 20"/>
            <p:cNvSpPr txBox="1"/>
            <p:nvPr>
              <p:custDataLst>
                <p:tags r:id="rId7"/>
              </p:custDataLst>
            </p:nvPr>
          </p:nvSpPr>
          <p:spPr>
            <a:xfrm>
              <a:off x="2990928" y="4103124"/>
              <a:ext cx="5076329" cy="812530"/>
            </a:xfrm>
            <a:prstGeom prst="rect">
              <a:avLst/>
            </a:prstGeom>
            <a:noFill/>
            <a:effectLst/>
          </p:spPr>
          <p:txBody>
            <a:bodyPr wrap="square" rtlCol="0">
              <a:normAutofit/>
            </a:bodyPr>
            <a:p>
              <a:pPr>
                <a:lnSpc>
                  <a:spcPct val="130000"/>
                </a:lnSpc>
              </a:pPr>
              <a:r>
                <a:rPr lang="en-US" altLang="zh-CN" sz="2000">
                  <a:solidFill>
                    <a:schemeClr val="accent2"/>
                  </a:solidFill>
                </a:rPr>
                <a:t>@Name 就是一个@Qulifier修饰的注解</a:t>
              </a:r>
              <a:endParaRPr lang="da-DK" altLang="zh-CN" sz="2000">
                <a:solidFill>
                  <a:schemeClr val="accent2"/>
                </a:solidFill>
                <a:sym typeface="Arial" panose="020B0604020202020204" pitchFamily="34" charset="0"/>
              </a:endParaRPr>
            </a:p>
          </p:txBody>
        </p:sp>
        <p:sp>
          <p:nvSpPr>
            <p:cNvPr id="9" name="矩形 8"/>
            <p:cNvSpPr/>
            <p:nvPr>
              <p:custDataLst>
                <p:tags r:id="rId8"/>
              </p:custDataLst>
            </p:nvPr>
          </p:nvSpPr>
          <p:spPr>
            <a:xfrm>
              <a:off x="2382662" y="4296131"/>
              <a:ext cx="402646" cy="327368"/>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sz="2400" b="1" dirty="0">
                  <a:solidFill>
                    <a:schemeClr val="accent2"/>
                  </a:solidFill>
                  <a:sym typeface="Arial" panose="020B0604020202020204" pitchFamily="34" charset="0"/>
                </a:rPr>
                <a:t>02</a:t>
              </a:r>
              <a:endParaRPr lang="zh-CN" altLang="en-US" sz="2400" b="1" dirty="0">
                <a:solidFill>
                  <a:schemeClr val="accent2"/>
                </a:solidFill>
                <a:sym typeface="Arial" panose="020B0604020202020204" pitchFamily="34" charset="0"/>
              </a:endParaRPr>
            </a:p>
          </p:txBody>
        </p:sp>
      </p:gr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9" name="圆角矩形 8"/>
          <p:cNvSpPr/>
          <p:nvPr/>
        </p:nvSpPr>
        <p:spPr bwMode="auto">
          <a:xfrm>
            <a:off x="506503" y="316390"/>
            <a:ext cx="2130371"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面向短板的学习？</a:t>
            </a:r>
            <a:endParaRPr lang="zh-CN" altLang="en-US" sz="2000" dirty="0">
              <a:solidFill>
                <a:srgbClr val="0070C0"/>
              </a:solidFill>
            </a:endParaRPr>
          </a:p>
        </p:txBody>
      </p:sp>
      <p:sp>
        <p:nvSpPr>
          <p:cNvPr id="3" name="十边形 2"/>
          <p:cNvSpPr/>
          <p:nvPr/>
        </p:nvSpPr>
        <p:spPr>
          <a:xfrm>
            <a:off x="1676703"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2053088"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859618"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58229" y="3352065"/>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缺少一线互联网公司经验</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169588" y="3780912"/>
            <a:ext cx="2360417" cy="830997"/>
          </a:xfrm>
          <a:prstGeom prst="rect">
            <a:avLst/>
          </a:prstGeom>
          <a:noFill/>
        </p:spPr>
        <p:txBody>
          <a:bodyPr wrap="square" rtlCol="0">
            <a:spAutoFit/>
          </a:bodyPr>
          <a:lstStyle/>
          <a:p>
            <a:r>
              <a:rPr lang="zh-CN" altLang="en-US" sz="1600" dirty="0">
                <a:latin typeface="+mn-ea"/>
              </a:rPr>
              <a:t>在小型企业，技术视野太窄，没有经历过技术浪潮的洗礼</a:t>
            </a:r>
            <a:endParaRPr lang="zh-CN" altLang="en-US" sz="1600" dirty="0">
              <a:latin typeface="+mn-ea"/>
            </a:endParaRPr>
          </a:p>
        </p:txBody>
      </p:sp>
      <p:sp>
        <p:nvSpPr>
          <p:cNvPr id="25" name="十边形 24"/>
          <p:cNvSpPr/>
          <p:nvPr/>
        </p:nvSpPr>
        <p:spPr>
          <a:xfrm>
            <a:off x="4876057"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5252442"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24659" y="3352065"/>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项目经验零碎</a:t>
            </a:r>
            <a:endParaRPr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368938" y="3780912"/>
            <a:ext cx="2360417" cy="1569660"/>
          </a:xfrm>
          <a:prstGeom prst="rect">
            <a:avLst/>
          </a:prstGeom>
          <a:noFill/>
        </p:spPr>
        <p:txBody>
          <a:bodyPr wrap="square" rtlCol="0">
            <a:spAutoFit/>
          </a:bodyPr>
          <a:lstStyle/>
          <a:p>
            <a:r>
              <a:rPr lang="zh-CN" altLang="en-US" sz="1600" dirty="0">
                <a:latin typeface="+mn-ea"/>
              </a:rPr>
              <a:t>长期在小型软件公司</a:t>
            </a:r>
            <a:r>
              <a:rPr lang="en-US" altLang="zh-CN" sz="1600" dirty="0">
                <a:latin typeface="+mn-ea"/>
              </a:rPr>
              <a:t>/</a:t>
            </a:r>
            <a:r>
              <a:rPr lang="zh-CN" altLang="en-US" sz="1600" dirty="0">
                <a:latin typeface="+mn-ea"/>
              </a:rPr>
              <a:t>外包公司，要么由于公司经常换人，导致项目结构混乱，要么只接触到一些没有太多性能要求，效果要求的小项目</a:t>
            </a:r>
            <a:endParaRPr lang="zh-CN" altLang="en-US" sz="1600" dirty="0">
              <a:latin typeface="+mn-ea"/>
            </a:endParaRPr>
          </a:p>
        </p:txBody>
      </p:sp>
      <p:cxnSp>
        <p:nvCxnSpPr>
          <p:cNvPr id="32" name="直接连接符 31"/>
          <p:cNvCxnSpPr/>
          <p:nvPr/>
        </p:nvCxnSpPr>
        <p:spPr>
          <a:xfrm>
            <a:off x="7346049" y="2263079"/>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33" name="十边形 32"/>
          <p:cNvSpPr/>
          <p:nvPr/>
        </p:nvSpPr>
        <p:spPr>
          <a:xfrm>
            <a:off x="8128564" y="2110628"/>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34" name="文本框 33"/>
          <p:cNvSpPr txBox="1"/>
          <p:nvPr/>
        </p:nvSpPr>
        <p:spPr>
          <a:xfrm>
            <a:off x="8504949" y="2553704"/>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0375275" y="2263079"/>
            <a:ext cx="0" cy="2913321"/>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877166" y="3297246"/>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渴望快速提升自己</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7621449" y="3726093"/>
            <a:ext cx="2360417" cy="1815882"/>
          </a:xfrm>
          <a:prstGeom prst="rect">
            <a:avLst/>
          </a:prstGeom>
          <a:noFill/>
        </p:spPr>
        <p:txBody>
          <a:bodyPr wrap="square" rtlCol="0">
            <a:spAutoFit/>
          </a:bodyPr>
          <a:lstStyle/>
          <a:p>
            <a:r>
              <a:rPr lang="zh-CN" altLang="en-US" sz="1600" dirty="0">
                <a:latin typeface="+mn-ea"/>
              </a:rPr>
              <a:t>时间就是金钱，只有认识到时间的重要性的人，才会管理好自己的时间，才会讲学习有条不紊的进行，而</a:t>
            </a:r>
            <a:r>
              <a:rPr lang="zh-CN" altLang="en-US" sz="1600" b="1" dirty="0">
                <a:latin typeface="+mn-ea"/>
              </a:rPr>
              <a:t>学习是没有捷径的，如果非得找捷径那就是有人带着你走</a:t>
            </a:r>
            <a:endParaRPr lang="zh-CN" altLang="en-US" sz="1600" b="1" dirty="0">
              <a:latin typeface="+mn-ea"/>
            </a:endParaRPr>
          </a:p>
        </p:txBody>
      </p:sp>
      <p:cxnSp>
        <p:nvCxnSpPr>
          <p:cNvPr id="38" name="直接连接符 37"/>
          <p:cNvCxnSpPr/>
          <p:nvPr/>
        </p:nvCxnSpPr>
        <p:spPr>
          <a:xfrm>
            <a:off x="7019984" y="2263079"/>
            <a:ext cx="0" cy="303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113753"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4652053"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怎样去学习？</a:t>
            </a:r>
            <a:endParaRPr lang="zh-CN" altLang="en-US" sz="2000" dirty="0">
              <a:solidFill>
                <a:srgbClr val="0070C0"/>
              </a:solidFill>
            </a:endParaRPr>
          </a:p>
        </p:txBody>
      </p:sp>
      <p:pic>
        <p:nvPicPr>
          <p:cNvPr id="4" name="图片 3"/>
          <p:cNvPicPr>
            <a:picLocks noChangeAspect="1"/>
          </p:cNvPicPr>
          <p:nvPr/>
        </p:nvPicPr>
        <p:blipFill>
          <a:blip r:embed="rId2"/>
          <a:stretch>
            <a:fillRect/>
          </a:stretch>
        </p:blipFill>
        <p:spPr>
          <a:xfrm>
            <a:off x="3359366" y="1904293"/>
            <a:ext cx="2696617" cy="3514401"/>
          </a:xfrm>
          <a:prstGeom prst="rect">
            <a:avLst/>
          </a:prstGeom>
        </p:spPr>
      </p:pic>
      <p:pic>
        <p:nvPicPr>
          <p:cNvPr id="5" name="图片 4"/>
          <p:cNvPicPr>
            <a:picLocks noChangeAspect="1"/>
          </p:cNvPicPr>
          <p:nvPr/>
        </p:nvPicPr>
        <p:blipFill>
          <a:blip r:embed="rId3"/>
          <a:stretch>
            <a:fillRect/>
          </a:stretch>
        </p:blipFill>
        <p:spPr>
          <a:xfrm>
            <a:off x="6055983" y="4056147"/>
            <a:ext cx="4873106" cy="1265392"/>
          </a:xfrm>
          <a:prstGeom prst="rect">
            <a:avLst/>
          </a:prstGeom>
        </p:spPr>
      </p:pic>
      <p:pic>
        <p:nvPicPr>
          <p:cNvPr id="6" name="图片 5"/>
          <p:cNvPicPr>
            <a:picLocks noChangeAspect="1"/>
          </p:cNvPicPr>
          <p:nvPr/>
        </p:nvPicPr>
        <p:blipFill>
          <a:blip r:embed="rId4"/>
          <a:stretch>
            <a:fillRect/>
          </a:stretch>
        </p:blipFill>
        <p:spPr>
          <a:xfrm>
            <a:off x="6055983" y="2149786"/>
            <a:ext cx="5049055" cy="1239649"/>
          </a:xfrm>
          <a:prstGeom prst="rect">
            <a:avLst/>
          </a:prstGeom>
        </p:spPr>
      </p:pic>
      <p:pic>
        <p:nvPicPr>
          <p:cNvPr id="2" name="图片 1"/>
          <p:cNvPicPr>
            <a:picLocks noChangeAspect="1"/>
          </p:cNvPicPr>
          <p:nvPr/>
        </p:nvPicPr>
        <p:blipFill>
          <a:blip r:embed="rId5"/>
          <a:stretch>
            <a:fillRect/>
          </a:stretch>
        </p:blipFill>
        <p:spPr>
          <a:xfrm>
            <a:off x="3400887" y="2085361"/>
            <a:ext cx="2892351" cy="3377712"/>
          </a:xfrm>
          <a:prstGeom prst="rect">
            <a:avLst/>
          </a:prstGeom>
        </p:spPr>
      </p:pic>
      <p:pic>
        <p:nvPicPr>
          <p:cNvPr id="7" name="图片 6"/>
          <p:cNvPicPr>
            <a:picLocks noChangeAspect="1"/>
          </p:cNvPicPr>
          <p:nvPr/>
        </p:nvPicPr>
        <p:blipFill>
          <a:blip r:embed="rId6"/>
          <a:stretch>
            <a:fillRect/>
          </a:stretch>
        </p:blipFill>
        <p:spPr>
          <a:xfrm>
            <a:off x="704809" y="2085361"/>
            <a:ext cx="2933333" cy="33333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1870937"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en-US" altLang="zh-CN" sz="2000" dirty="0">
                <a:solidFill>
                  <a:srgbClr val="0070C0"/>
                </a:solidFill>
              </a:rPr>
              <a:t>VIP</a:t>
            </a:r>
            <a:r>
              <a:rPr lang="zh-CN" altLang="en-US" sz="2000" dirty="0">
                <a:solidFill>
                  <a:srgbClr val="0070C0"/>
                </a:solidFill>
              </a:rPr>
              <a:t>服务体系</a:t>
            </a:r>
            <a:endParaRPr lang="zh-CN" altLang="en-US" sz="2000" dirty="0">
              <a:solidFill>
                <a:srgbClr val="0070C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22" y="316390"/>
            <a:ext cx="5318380" cy="5261582"/>
          </a:xfrm>
          <a:prstGeom prst="rect">
            <a:avLst/>
          </a:prstGeom>
        </p:spPr>
      </p:pic>
      <p:sp>
        <p:nvSpPr>
          <p:cNvPr id="2" name="文本框 1"/>
          <p:cNvSpPr txBox="1"/>
          <p:nvPr/>
        </p:nvSpPr>
        <p:spPr>
          <a:xfrm>
            <a:off x="7574849" y="1374591"/>
            <a:ext cx="4434227" cy="4108817"/>
          </a:xfrm>
          <a:prstGeom prst="rect">
            <a:avLst/>
          </a:prstGeom>
          <a:noFill/>
          <a:ln>
            <a:solidFill>
              <a:srgbClr val="00B0F0"/>
            </a:solidFill>
          </a:ln>
        </p:spPr>
        <p:txBody>
          <a:bodyPr wrap="none" rtlCol="0">
            <a:spAutoFit/>
          </a:bodyPr>
          <a:lstStyle/>
          <a:p>
            <a:pPr>
              <a:lnSpc>
                <a:spcPct val="150000"/>
              </a:lnSpc>
            </a:pPr>
            <a:r>
              <a:rPr lang="zh-CN" altLang="en-US" dirty="0">
                <a:solidFill>
                  <a:srgbClr val="00B0F0"/>
                </a:solidFill>
              </a:rPr>
              <a:t>课程深入讲解</a:t>
            </a:r>
            <a:r>
              <a:rPr lang="zh-CN" altLang="en-US" dirty="0"/>
              <a:t>：</a:t>
            </a:r>
            <a:endParaRPr lang="en-US" altLang="zh-CN" dirty="0"/>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1</a:t>
            </a:r>
            <a:r>
              <a:rPr lang="zh-CN" altLang="en-US" dirty="0">
                <a:solidFill>
                  <a:srgbClr val="00B0F0"/>
                </a:solidFill>
              </a:rPr>
              <a:t>：</a:t>
            </a:r>
            <a:r>
              <a:rPr lang="en-US" altLang="zh-CN" dirty="0">
                <a:solidFill>
                  <a:srgbClr val="00B0F0"/>
                </a:solidFill>
              </a:rPr>
              <a:t>Java </a:t>
            </a:r>
            <a:r>
              <a:rPr lang="zh-CN" altLang="en-US" dirty="0">
                <a:solidFill>
                  <a:srgbClr val="00B0F0"/>
                </a:solidFill>
              </a:rPr>
              <a:t>语言与</a:t>
            </a:r>
            <a:r>
              <a:rPr lang="en-US" altLang="zh-CN" dirty="0">
                <a:solidFill>
                  <a:srgbClr val="00B0F0"/>
                </a:solidFill>
              </a:rPr>
              <a:t>Android</a:t>
            </a:r>
            <a:r>
              <a:rPr lang="zh-CN" altLang="en-US" dirty="0">
                <a:solidFill>
                  <a:srgbClr val="00B0F0"/>
                </a:solidFill>
              </a:rPr>
              <a:t>相关的进阶知识</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2</a:t>
            </a:r>
            <a:r>
              <a:rPr lang="zh-CN" altLang="en-US" dirty="0">
                <a:solidFill>
                  <a:srgbClr val="00B0F0"/>
                </a:solidFill>
              </a:rPr>
              <a:t>：构建</a:t>
            </a:r>
            <a:r>
              <a:rPr lang="en-US" altLang="zh-CN" dirty="0">
                <a:solidFill>
                  <a:srgbClr val="00B0F0"/>
                </a:solidFill>
              </a:rPr>
              <a:t>APP</a:t>
            </a:r>
            <a:r>
              <a:rPr lang="zh-CN" altLang="en-US" dirty="0">
                <a:solidFill>
                  <a:srgbClr val="00B0F0"/>
                </a:solidFill>
              </a:rPr>
              <a:t>框架的高级</a:t>
            </a:r>
            <a:r>
              <a:rPr lang="en-US" altLang="zh-CN" dirty="0">
                <a:solidFill>
                  <a:srgbClr val="00B0F0"/>
                </a:solidFill>
              </a:rPr>
              <a:t>UI</a:t>
            </a:r>
            <a:r>
              <a:rPr lang="zh-CN" altLang="en-US" dirty="0">
                <a:solidFill>
                  <a:srgbClr val="00B0F0"/>
                </a:solidFill>
              </a:rPr>
              <a:t>与</a:t>
            </a:r>
            <a:r>
              <a:rPr lang="en-US" altLang="zh-CN" dirty="0" err="1">
                <a:solidFill>
                  <a:srgbClr val="00B0F0"/>
                </a:solidFill>
              </a:rPr>
              <a:t>FrameWork</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3</a:t>
            </a:r>
            <a:r>
              <a:rPr lang="zh-CN" altLang="en-US" dirty="0">
                <a:solidFill>
                  <a:srgbClr val="00B0F0"/>
                </a:solidFill>
              </a:rPr>
              <a:t>：</a:t>
            </a:r>
            <a:r>
              <a:rPr lang="en-US" altLang="zh-CN" dirty="0">
                <a:solidFill>
                  <a:srgbClr val="00B0F0"/>
                </a:solidFill>
              </a:rPr>
              <a:t>NDK</a:t>
            </a:r>
            <a:r>
              <a:rPr lang="zh-CN" altLang="en-US" dirty="0">
                <a:solidFill>
                  <a:srgbClr val="00B0F0"/>
                </a:solidFill>
              </a:rPr>
              <a:t>开发</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4</a:t>
            </a:r>
            <a:r>
              <a:rPr lang="zh-CN" altLang="en-US" dirty="0">
                <a:solidFill>
                  <a:srgbClr val="00B0F0"/>
                </a:solidFill>
              </a:rPr>
              <a:t>：性能优化</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6</a:t>
            </a:r>
            <a:r>
              <a:rPr lang="zh-CN" altLang="en-US" dirty="0">
                <a:solidFill>
                  <a:srgbClr val="00B0F0"/>
                </a:solidFill>
              </a:rPr>
              <a:t>：</a:t>
            </a:r>
            <a:r>
              <a:rPr lang="en-US" altLang="zh-CN" dirty="0">
                <a:solidFill>
                  <a:srgbClr val="00B0F0"/>
                </a:solidFill>
              </a:rPr>
              <a:t>Android</a:t>
            </a:r>
            <a:r>
              <a:rPr lang="zh-CN" altLang="en-US" dirty="0">
                <a:solidFill>
                  <a:srgbClr val="00B0F0"/>
                </a:solidFill>
              </a:rPr>
              <a:t>前沿技术</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7</a:t>
            </a:r>
            <a:r>
              <a:rPr lang="zh-CN" altLang="en-US" dirty="0">
                <a:solidFill>
                  <a:srgbClr val="00B0F0"/>
                </a:solidFill>
              </a:rPr>
              <a:t>：架构师项目实战</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8</a:t>
            </a:r>
            <a:r>
              <a:rPr lang="zh-CN" altLang="en-US" dirty="0">
                <a:solidFill>
                  <a:srgbClr val="00B0F0"/>
                </a:solidFill>
              </a:rPr>
              <a:t>：微信小程序</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9:   Flutter</a:t>
            </a:r>
            <a:endParaRPr lang="en-US" altLang="zh-CN" dirty="0">
              <a:solidFill>
                <a:srgbClr val="00B0F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91915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腾讯课堂权威保障</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40" name="Freeform 6"/>
          <p:cNvSpPr/>
          <p:nvPr/>
        </p:nvSpPr>
        <p:spPr>
          <a:xfrm>
            <a:off x="5749676" y="3253980"/>
            <a:ext cx="663196" cy="663196"/>
          </a:xfrm>
          <a:custGeom>
            <a:avLst/>
            <a:gdLst>
              <a:gd name="connsiteX0" fmla="*/ 151794 w 1145182"/>
              <a:gd name="connsiteY0" fmla="*/ 437918 h 1145182"/>
              <a:gd name="connsiteX1" fmla="*/ 437918 w 1145182"/>
              <a:gd name="connsiteY1" fmla="*/ 437918 h 1145182"/>
              <a:gd name="connsiteX2" fmla="*/ 437918 w 1145182"/>
              <a:gd name="connsiteY2" fmla="*/ 151794 h 1145182"/>
              <a:gd name="connsiteX3" fmla="*/ 707264 w 1145182"/>
              <a:gd name="connsiteY3" fmla="*/ 151794 h 1145182"/>
              <a:gd name="connsiteX4" fmla="*/ 707264 w 1145182"/>
              <a:gd name="connsiteY4" fmla="*/ 437918 h 1145182"/>
              <a:gd name="connsiteX5" fmla="*/ 993388 w 1145182"/>
              <a:gd name="connsiteY5" fmla="*/ 437918 h 1145182"/>
              <a:gd name="connsiteX6" fmla="*/ 993388 w 1145182"/>
              <a:gd name="connsiteY6" fmla="*/ 707264 h 1145182"/>
              <a:gd name="connsiteX7" fmla="*/ 707264 w 1145182"/>
              <a:gd name="connsiteY7" fmla="*/ 707264 h 1145182"/>
              <a:gd name="connsiteX8" fmla="*/ 707264 w 1145182"/>
              <a:gd name="connsiteY8" fmla="*/ 993388 h 1145182"/>
              <a:gd name="connsiteX9" fmla="*/ 437918 w 1145182"/>
              <a:gd name="connsiteY9" fmla="*/ 993388 h 1145182"/>
              <a:gd name="connsiteX10" fmla="*/ 437918 w 1145182"/>
              <a:gd name="connsiteY10" fmla="*/ 707264 h 1145182"/>
              <a:gd name="connsiteX11" fmla="*/ 151794 w 1145182"/>
              <a:gd name="connsiteY11" fmla="*/ 707264 h 1145182"/>
              <a:gd name="connsiteX12" fmla="*/ 151794 w 1145182"/>
              <a:gd name="connsiteY12" fmla="*/ 437918 h 11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182" h="1145182">
                <a:moveTo>
                  <a:pt x="151794" y="437918"/>
                </a:moveTo>
                <a:lnTo>
                  <a:pt x="437918" y="437918"/>
                </a:lnTo>
                <a:lnTo>
                  <a:pt x="437918" y="151794"/>
                </a:lnTo>
                <a:lnTo>
                  <a:pt x="707264" y="151794"/>
                </a:lnTo>
                <a:lnTo>
                  <a:pt x="707264" y="437918"/>
                </a:lnTo>
                <a:lnTo>
                  <a:pt x="993388" y="437918"/>
                </a:lnTo>
                <a:lnTo>
                  <a:pt x="993388" y="707264"/>
                </a:lnTo>
                <a:lnTo>
                  <a:pt x="707264" y="707264"/>
                </a:lnTo>
                <a:lnTo>
                  <a:pt x="707264" y="993388"/>
                </a:lnTo>
                <a:lnTo>
                  <a:pt x="437918" y="993388"/>
                </a:lnTo>
                <a:lnTo>
                  <a:pt x="437918" y="707264"/>
                </a:lnTo>
                <a:lnTo>
                  <a:pt x="151794" y="707264"/>
                </a:lnTo>
                <a:lnTo>
                  <a:pt x="151794" y="437918"/>
                </a:lnTo>
                <a:close/>
              </a:path>
            </a:pathLst>
          </a:custGeom>
          <a:solidFill>
            <a:srgbClr val="21221F">
              <a:lumMod val="50000"/>
              <a:lumOff val="50000"/>
            </a:srgbClr>
          </a:solidFill>
          <a:ln>
            <a:noFill/>
          </a:ln>
          <a:effectLst/>
        </p:spPr>
        <p:txBody>
          <a:bodyPr spcFirstLastPara="0" vert="horz" wrap="square" lIns="151794" tIns="437918" rIns="151794" bIns="437918"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defRPr/>
            </a:pPr>
            <a:endParaRPr kumimoji="0" lang="en-US" sz="19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1" name="Freeform 8"/>
          <p:cNvSpPr/>
          <p:nvPr/>
        </p:nvSpPr>
        <p:spPr>
          <a:xfrm>
            <a:off x="6824512" y="3372898"/>
            <a:ext cx="363615" cy="425360"/>
          </a:xfrm>
          <a:custGeom>
            <a:avLst/>
            <a:gdLst>
              <a:gd name="connsiteX0" fmla="*/ 0 w 627876"/>
              <a:gd name="connsiteY0" fmla="*/ 146899 h 734496"/>
              <a:gd name="connsiteX1" fmla="*/ 313938 w 627876"/>
              <a:gd name="connsiteY1" fmla="*/ 146899 h 734496"/>
              <a:gd name="connsiteX2" fmla="*/ 313938 w 627876"/>
              <a:gd name="connsiteY2" fmla="*/ 0 h 734496"/>
              <a:gd name="connsiteX3" fmla="*/ 627876 w 627876"/>
              <a:gd name="connsiteY3" fmla="*/ 367248 h 734496"/>
              <a:gd name="connsiteX4" fmla="*/ 313938 w 627876"/>
              <a:gd name="connsiteY4" fmla="*/ 734496 h 734496"/>
              <a:gd name="connsiteX5" fmla="*/ 313938 w 627876"/>
              <a:gd name="connsiteY5" fmla="*/ 587597 h 734496"/>
              <a:gd name="connsiteX6" fmla="*/ 0 w 627876"/>
              <a:gd name="connsiteY6" fmla="*/ 587597 h 734496"/>
              <a:gd name="connsiteX7" fmla="*/ 0 w 627876"/>
              <a:gd name="connsiteY7" fmla="*/ 146899 h 7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876" h="734496">
                <a:moveTo>
                  <a:pt x="0" y="146899"/>
                </a:moveTo>
                <a:lnTo>
                  <a:pt x="313938" y="146899"/>
                </a:lnTo>
                <a:lnTo>
                  <a:pt x="313938" y="0"/>
                </a:lnTo>
                <a:lnTo>
                  <a:pt x="627876" y="367248"/>
                </a:lnTo>
                <a:lnTo>
                  <a:pt x="313938" y="734496"/>
                </a:lnTo>
                <a:lnTo>
                  <a:pt x="313938" y="587597"/>
                </a:lnTo>
                <a:lnTo>
                  <a:pt x="0" y="587597"/>
                </a:lnTo>
                <a:lnTo>
                  <a:pt x="0" y="146899"/>
                </a:lnTo>
                <a:close/>
              </a:path>
            </a:pathLst>
          </a:custGeom>
          <a:solidFill>
            <a:srgbClr val="21221F">
              <a:lumMod val="50000"/>
              <a:lumOff val="50000"/>
            </a:srgbClr>
          </a:solidFill>
          <a:ln>
            <a:noFill/>
          </a:ln>
          <a:effectLst/>
        </p:spPr>
        <p:txBody>
          <a:bodyPr spcFirstLastPara="0" vert="horz" wrap="square" lIns="0" tIns="146899" rIns="188363" bIns="146899"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defRPr/>
            </a:pPr>
            <a:endParaRPr kumimoji="0" lang="en-US" sz="3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2" name="Group 35"/>
          <p:cNvGrpSpPr/>
          <p:nvPr/>
        </p:nvGrpSpPr>
        <p:grpSpPr>
          <a:xfrm>
            <a:off x="2237014" y="1548516"/>
            <a:ext cx="3226672" cy="1542257"/>
            <a:chOff x="1083494" y="1886752"/>
            <a:chExt cx="3073998" cy="1542257"/>
          </a:xfrm>
        </p:grpSpPr>
        <p:grpSp>
          <p:nvGrpSpPr>
            <p:cNvPr id="143" name="Group 10"/>
            <p:cNvGrpSpPr/>
            <p:nvPr/>
          </p:nvGrpSpPr>
          <p:grpSpPr>
            <a:xfrm>
              <a:off x="1084494" y="1886752"/>
              <a:ext cx="2097706" cy="769441"/>
              <a:chOff x="1037626" y="2017942"/>
              <a:chExt cx="2097706" cy="769441"/>
            </a:xfrm>
          </p:grpSpPr>
          <p:sp>
            <p:nvSpPr>
              <p:cNvPr id="145" name="TextBox 144"/>
              <p:cNvSpPr txBox="1"/>
              <p:nvPr/>
            </p:nvSpPr>
            <p:spPr>
              <a:xfrm>
                <a:off x="1037626" y="2017942"/>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1C789F"/>
                    </a:solidFill>
                    <a:effectLst/>
                    <a:uLnTx/>
                    <a:uFillTx/>
                    <a:latin typeface="Arial" panose="020B0604020202020204" pitchFamily="34" charset="0"/>
                    <a:ea typeface="微软雅黑" panose="020B0503020204020204" pitchFamily="34" charset="-122"/>
                  </a:rPr>
                  <a:t>01</a:t>
                </a:r>
                <a:endParaRPr kumimoji="0" lang="en-US" sz="4400" b="0" i="0" u="none" strike="noStrike" kern="0" cap="none" spc="0" normalizeH="0" baseline="0" noProof="0">
                  <a:ln>
                    <a:noFill/>
                  </a:ln>
                  <a:solidFill>
                    <a:srgbClr val="1C789F"/>
                  </a:solidFill>
                  <a:effectLst/>
                  <a:uLnTx/>
                  <a:uFillTx/>
                  <a:latin typeface="微软雅黑" panose="020B0503020204020204" pitchFamily="34" charset="-122"/>
                  <a:ea typeface="微软雅黑" panose="020B0503020204020204" pitchFamily="34" charset="-122"/>
                </a:endParaRPr>
              </a:p>
            </p:txBody>
          </p:sp>
          <p:cxnSp>
            <p:nvCxnSpPr>
              <p:cNvPr id="146" name="Straight Connector 12"/>
              <p:cNvCxnSpPr/>
              <p:nvPr/>
            </p:nvCxnSpPr>
            <p:spPr>
              <a:xfrm>
                <a:off x="1130364" y="2706891"/>
                <a:ext cx="689246" cy="0"/>
              </a:xfrm>
              <a:prstGeom prst="line">
                <a:avLst/>
              </a:prstGeom>
              <a:noFill/>
              <a:ln w="25400" cap="flat" cmpd="sng" algn="ctr">
                <a:solidFill>
                  <a:srgbClr val="1C789F"/>
                </a:solidFill>
                <a:prstDash val="solid"/>
                <a:miter lim="800000"/>
              </a:ln>
              <a:effectLst/>
            </p:spPr>
          </p:cxnSp>
          <p:sp>
            <p:nvSpPr>
              <p:cNvPr id="147" name="TextBox 146"/>
              <p:cNvSpPr txBox="1"/>
              <p:nvPr/>
            </p:nvSpPr>
            <p:spPr>
              <a:xfrm>
                <a:off x="1786549" y="2229049"/>
                <a:ext cx="13487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rPr>
                  <a:t>支付保障</a:t>
                </a:r>
                <a:endParaRPr kumimoji="0" lang="en-US" altLang="zh-CN"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endParaRPr>
              </a:p>
            </p:txBody>
          </p:sp>
        </p:grpSp>
        <p:sp>
          <p:nvSpPr>
            <p:cNvPr id="144" name="TextBox 143"/>
            <p:cNvSpPr txBox="1"/>
            <p:nvPr/>
          </p:nvSpPr>
          <p:spPr>
            <a:xfrm>
              <a:off x="1083494" y="2690345"/>
              <a:ext cx="3073998" cy="738664"/>
            </a:xfrm>
            <a:prstGeom prst="rect">
              <a:avLst/>
            </a:prstGeom>
            <a:noFill/>
          </p:spPr>
          <p:txBody>
            <a:bodyPr wrap="square" rtlCol="0">
              <a:spAutoFit/>
            </a:bodyPr>
            <a:lstStyle/>
            <a:p>
              <a:pPr lvl="0">
                <a:lnSpc>
                  <a:spcPct val="150000"/>
                </a:lnSpc>
              </a:pPr>
              <a:r>
                <a:rPr lang="zh-CN" altLang="en-US" sz="1400" kern="0" dirty="0">
                  <a:latin typeface="微软雅黑" panose="020B0503020204020204" pitchFamily="34" charset="-122"/>
                  <a:ea typeface="微软雅黑" panose="020B0503020204020204" pitchFamily="34" charset="-122"/>
                </a:rPr>
                <a:t>腾讯课堂为保障学员付费安全提供的官方服务，监督享学教学质量与售后服务</a:t>
              </a:r>
              <a:r>
                <a:rPr lang="zh-CN" altLang="en-US" sz="1400" kern="0" dirty="0">
                  <a:solidFill>
                    <a:srgbClr val="21221F">
                      <a:lumMod val="50000"/>
                      <a:lumOff val="50000"/>
                    </a:srgbClr>
                  </a:solidFill>
                  <a:latin typeface="微软雅黑" panose="020B0503020204020204" pitchFamily="34" charset="-122"/>
                  <a:ea typeface="微软雅黑" panose="020B0503020204020204" pitchFamily="34" charset="-122"/>
                </a:rPr>
                <a:t>；</a:t>
              </a:r>
              <a:endParaRPr kumimoji="0" lang="en-US" sz="1400" b="0" i="0" u="none" strike="noStrike" kern="0" cap="none" spc="0" normalizeH="0" baseline="0" noProof="0" dirty="0">
                <a:ln>
                  <a:noFill/>
                </a:ln>
                <a:solidFill>
                  <a:srgbClr val="21221F">
                    <a:lumMod val="50000"/>
                    <a:lumOff val="50000"/>
                  </a:srgbClr>
                </a:solidFill>
                <a:effectLst/>
                <a:uLnTx/>
                <a:uFillTx/>
                <a:latin typeface="微软雅黑" panose="020B0503020204020204" pitchFamily="34" charset="-122"/>
                <a:ea typeface="微软雅黑" panose="020B0503020204020204" pitchFamily="34" charset="-122"/>
              </a:endParaRPr>
            </a:p>
          </p:txBody>
        </p:sp>
      </p:grpSp>
      <p:grpSp>
        <p:nvGrpSpPr>
          <p:cNvPr id="148" name="Group 36"/>
          <p:cNvGrpSpPr/>
          <p:nvPr/>
        </p:nvGrpSpPr>
        <p:grpSpPr>
          <a:xfrm>
            <a:off x="2237014" y="4160172"/>
            <a:ext cx="3226672" cy="1508105"/>
            <a:chOff x="1037626" y="4251612"/>
            <a:chExt cx="2372146" cy="1508105"/>
          </a:xfrm>
        </p:grpSpPr>
        <p:grpSp>
          <p:nvGrpSpPr>
            <p:cNvPr id="149" name="Group 18"/>
            <p:cNvGrpSpPr/>
            <p:nvPr/>
          </p:nvGrpSpPr>
          <p:grpSpPr>
            <a:xfrm>
              <a:off x="1038625" y="4251612"/>
              <a:ext cx="2196755" cy="769441"/>
              <a:chOff x="1084493" y="4840214"/>
              <a:chExt cx="2196755" cy="769441"/>
            </a:xfrm>
          </p:grpSpPr>
          <p:sp>
            <p:nvSpPr>
              <p:cNvPr id="151" name="TextBox 150"/>
              <p:cNvSpPr txBox="1"/>
              <p:nvPr/>
            </p:nvSpPr>
            <p:spPr>
              <a:xfrm>
                <a:off x="1084493" y="4840214"/>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F79A00"/>
                    </a:solidFill>
                    <a:effectLst/>
                    <a:uLnTx/>
                    <a:uFillTx/>
                    <a:latin typeface="Arial" panose="020B0604020202020204" pitchFamily="34" charset="0"/>
                    <a:ea typeface="微软雅黑" panose="020B0503020204020204" pitchFamily="34" charset="-122"/>
                  </a:rPr>
                  <a:t>02</a:t>
                </a:r>
                <a:endParaRPr kumimoji="0" lang="en-US" sz="4400" b="0" i="0" u="none" strike="noStrike" kern="0" cap="none" spc="0" normalizeH="0" baseline="0" noProof="0">
                  <a:ln>
                    <a:noFill/>
                  </a:ln>
                  <a:solidFill>
                    <a:srgbClr val="F79A00"/>
                  </a:solidFill>
                  <a:effectLst/>
                  <a:uLnTx/>
                  <a:uFillTx/>
                  <a:latin typeface="微软雅黑" panose="020B0503020204020204" pitchFamily="34" charset="-122"/>
                  <a:ea typeface="微软雅黑" panose="020B0503020204020204" pitchFamily="34" charset="-122"/>
                </a:endParaRPr>
              </a:p>
            </p:txBody>
          </p:sp>
          <p:cxnSp>
            <p:nvCxnSpPr>
              <p:cNvPr id="152" name="Straight Connector 20"/>
              <p:cNvCxnSpPr/>
              <p:nvPr/>
            </p:nvCxnSpPr>
            <p:spPr>
              <a:xfrm>
                <a:off x="1130364" y="5527365"/>
                <a:ext cx="689246" cy="0"/>
              </a:xfrm>
              <a:prstGeom prst="line">
                <a:avLst/>
              </a:prstGeom>
              <a:noFill/>
              <a:ln w="25400" cap="flat" cmpd="sng" algn="ctr">
                <a:solidFill>
                  <a:srgbClr val="F79A00"/>
                </a:solidFill>
                <a:prstDash val="solid"/>
                <a:miter lim="800000"/>
              </a:ln>
              <a:effectLst/>
            </p:spPr>
          </p:cxnSp>
          <p:sp>
            <p:nvSpPr>
              <p:cNvPr id="153" name="TextBox 152"/>
              <p:cNvSpPr txBox="1"/>
              <p:nvPr/>
            </p:nvSpPr>
            <p:spPr>
              <a:xfrm>
                <a:off x="1865476" y="4959710"/>
                <a:ext cx="1415772" cy="461665"/>
              </a:xfrm>
              <a:prstGeom prst="rect">
                <a:avLst/>
              </a:prstGeom>
              <a:noFill/>
            </p:spPr>
            <p:txBody>
              <a:bodyPr wrap="none" rtlCol="0">
                <a:spAutoFit/>
              </a:bodyPr>
              <a:lstStyle/>
              <a:p>
                <a:r>
                  <a:rPr lang="zh-CN" altLang="en-US" sz="2400" kern="0" dirty="0">
                    <a:solidFill>
                      <a:srgbClr val="21221F">
                        <a:lumMod val="75000"/>
                        <a:lumOff val="25000"/>
                      </a:srgbClr>
                    </a:solidFill>
                    <a:latin typeface="微软雅黑" panose="020B0503020204020204" pitchFamily="34" charset="-122"/>
                    <a:ea typeface="微软雅黑" panose="020B0503020204020204" pitchFamily="34" charset="-122"/>
                  </a:rPr>
                  <a:t>师资保障</a:t>
                </a:r>
                <a:endParaRPr lang="en-US" altLang="zh-CN" sz="2400" kern="0" dirty="0">
                  <a:solidFill>
                    <a:srgbClr val="21221F">
                      <a:lumMod val="75000"/>
                      <a:lumOff val="25000"/>
                    </a:srgbClr>
                  </a:solidFill>
                  <a:latin typeface="微软雅黑" panose="020B0503020204020204" pitchFamily="34" charset="-122"/>
                  <a:ea typeface="微软雅黑" panose="020B0503020204020204" pitchFamily="34" charset="-122"/>
                </a:endParaRPr>
              </a:p>
            </p:txBody>
          </p:sp>
        </p:grpSp>
        <p:sp>
          <p:nvSpPr>
            <p:cNvPr id="150" name="TextBox 149"/>
            <p:cNvSpPr txBox="1"/>
            <p:nvPr/>
          </p:nvSpPr>
          <p:spPr>
            <a:xfrm>
              <a:off x="1037626" y="5021053"/>
              <a:ext cx="2372146" cy="738664"/>
            </a:xfrm>
            <a:prstGeom prst="rect">
              <a:avLst/>
            </a:prstGeom>
            <a:noFill/>
          </p:spPr>
          <p:txBody>
            <a:bodyPr wrap="square" rtlCol="0">
              <a:sp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一线互联网</a:t>
              </a:r>
              <a:r>
                <a:rPr lang="en-US" altLang="zh-CN" sz="1400" kern="0" dirty="0">
                  <a:latin typeface="微软雅黑" panose="020B0503020204020204" pitchFamily="34" charset="-122"/>
                  <a:ea typeface="微软雅黑" panose="020B0503020204020204" pitchFamily="34" charset="-122"/>
                </a:rPr>
                <a:t>10</a:t>
              </a:r>
              <a:r>
                <a:rPr lang="zh-CN" altLang="en-US" sz="1400" kern="0" dirty="0">
                  <a:latin typeface="微软雅黑" panose="020B0503020204020204" pitchFamily="34" charset="-122"/>
                  <a:ea typeface="微软雅黑" panose="020B0503020204020204" pitchFamily="34" charset="-122"/>
                </a:rPr>
                <a:t>余年移动开发架构师大牛授课，</a:t>
              </a:r>
              <a:r>
                <a:rPr lang="en-US" altLang="zh-CN" sz="1400" kern="0" dirty="0">
                  <a:latin typeface="微软雅黑" panose="020B0503020204020204" pitchFamily="34" charset="-122"/>
                  <a:ea typeface="微软雅黑" panose="020B0503020204020204" pitchFamily="34" charset="-122"/>
                </a:rPr>
                <a:t>7×24</a:t>
              </a:r>
              <a:r>
                <a:rPr lang="zh-CN" altLang="en-US" sz="1400" kern="0" dirty="0">
                  <a:latin typeface="微软雅黑" panose="020B0503020204020204" pitchFamily="34" charset="-122"/>
                  <a:ea typeface="微软雅黑" panose="020B0503020204020204" pitchFamily="34" charset="-122"/>
                </a:rPr>
                <a:t>小时答疑服务</a:t>
              </a:r>
              <a:endParaRPr lang="en-US" altLang="zh-CN" sz="1400" kern="0" dirty="0">
                <a:latin typeface="微软雅黑" panose="020B0503020204020204" pitchFamily="34" charset="-122"/>
                <a:ea typeface="微软雅黑" panose="020B0503020204020204" pitchFamily="34" charset="-122"/>
              </a:endParaRPr>
            </a:p>
          </p:txBody>
        </p:sp>
      </p:grpSp>
      <p:grpSp>
        <p:nvGrpSpPr>
          <p:cNvPr id="160" name="Group 4"/>
          <p:cNvGrpSpPr/>
          <p:nvPr/>
        </p:nvGrpSpPr>
        <p:grpSpPr>
          <a:xfrm>
            <a:off x="5521306" y="4357891"/>
            <a:ext cx="1143443" cy="1143443"/>
            <a:chOff x="4203359" y="4010024"/>
            <a:chExt cx="1143443" cy="1143443"/>
          </a:xfrm>
        </p:grpSpPr>
        <p:sp>
          <p:nvSpPr>
            <p:cNvPr id="161" name="Freeform 7"/>
            <p:cNvSpPr/>
            <p:nvPr/>
          </p:nvSpPr>
          <p:spPr>
            <a:xfrm>
              <a:off x="4203359" y="4010024"/>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F79A00"/>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2" name="Group 28"/>
            <p:cNvGrpSpPr/>
            <p:nvPr/>
          </p:nvGrpSpPr>
          <p:grpSpPr>
            <a:xfrm>
              <a:off x="4557729" y="4317307"/>
              <a:ext cx="443388" cy="646332"/>
              <a:chOff x="7165975" y="7021513"/>
              <a:chExt cx="638175" cy="930275"/>
            </a:xfrm>
            <a:solidFill>
              <a:srgbClr val="FFFFFF"/>
            </a:solidFill>
          </p:grpSpPr>
          <p:sp>
            <p:nvSpPr>
              <p:cNvPr id="163"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4"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65" name="Group 3"/>
          <p:cNvGrpSpPr/>
          <p:nvPr/>
        </p:nvGrpSpPr>
        <p:grpSpPr>
          <a:xfrm>
            <a:off x="5509553" y="1780387"/>
            <a:ext cx="1143443" cy="1143443"/>
            <a:chOff x="4203359" y="2017690"/>
            <a:chExt cx="1143443" cy="1143443"/>
          </a:xfrm>
        </p:grpSpPr>
        <p:sp>
          <p:nvSpPr>
            <p:cNvPr id="166" name="Freeform 5"/>
            <p:cNvSpPr/>
            <p:nvPr/>
          </p:nvSpPr>
          <p:spPr>
            <a:xfrm>
              <a:off x="4203359" y="2017690"/>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1C789F">
                <a:hueOff val="0"/>
                <a:satOff val="0"/>
                <a:lumOff val="0"/>
                <a:alphaOff val="0"/>
              </a:srgbClr>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7" name="Group 31"/>
            <p:cNvGrpSpPr/>
            <p:nvPr/>
          </p:nvGrpSpPr>
          <p:grpSpPr>
            <a:xfrm>
              <a:off x="4520390" y="2320155"/>
              <a:ext cx="509379" cy="509379"/>
              <a:chOff x="7021513" y="5164138"/>
              <a:chExt cx="928687" cy="928687"/>
            </a:xfrm>
            <a:solidFill>
              <a:srgbClr val="FFFFFF"/>
            </a:solidFill>
          </p:grpSpPr>
          <p:sp>
            <p:nvSpPr>
              <p:cNvPr id="168"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9"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70" name="Group 38"/>
          <p:cNvGrpSpPr/>
          <p:nvPr/>
        </p:nvGrpSpPr>
        <p:grpSpPr>
          <a:xfrm>
            <a:off x="7339062" y="2442136"/>
            <a:ext cx="2286885" cy="2286885"/>
            <a:chOff x="6032868" y="2442136"/>
            <a:chExt cx="2286885" cy="2286885"/>
          </a:xfrm>
        </p:grpSpPr>
        <p:sp>
          <p:nvSpPr>
            <p:cNvPr id="171" name="Freeform 9"/>
            <p:cNvSpPr/>
            <p:nvPr/>
          </p:nvSpPr>
          <p:spPr>
            <a:xfrm>
              <a:off x="6032868" y="2442136"/>
              <a:ext cx="2286885" cy="2286885"/>
            </a:xfrm>
            <a:custGeom>
              <a:avLst/>
              <a:gdLst>
                <a:gd name="connsiteX0" fmla="*/ 0 w 3948906"/>
                <a:gd name="connsiteY0" fmla="*/ 1974453 h 3948906"/>
                <a:gd name="connsiteX1" fmla="*/ 1974453 w 3948906"/>
                <a:gd name="connsiteY1" fmla="*/ 0 h 3948906"/>
                <a:gd name="connsiteX2" fmla="*/ 3948906 w 3948906"/>
                <a:gd name="connsiteY2" fmla="*/ 1974453 h 3948906"/>
                <a:gd name="connsiteX3" fmla="*/ 1974453 w 3948906"/>
                <a:gd name="connsiteY3" fmla="*/ 3948906 h 3948906"/>
                <a:gd name="connsiteX4" fmla="*/ 0 w 3948906"/>
                <a:gd name="connsiteY4" fmla="*/ 1974453 h 394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906" h="3948906">
                  <a:moveTo>
                    <a:pt x="0" y="1974453"/>
                  </a:moveTo>
                  <a:cubicBezTo>
                    <a:pt x="0" y="883993"/>
                    <a:pt x="883993" y="0"/>
                    <a:pt x="1974453" y="0"/>
                  </a:cubicBezTo>
                  <a:cubicBezTo>
                    <a:pt x="3064913" y="0"/>
                    <a:pt x="3948906" y="883993"/>
                    <a:pt x="3948906" y="1974453"/>
                  </a:cubicBezTo>
                  <a:cubicBezTo>
                    <a:pt x="3948906" y="3064913"/>
                    <a:pt x="3064913" y="3948906"/>
                    <a:pt x="1974453" y="3948906"/>
                  </a:cubicBezTo>
                  <a:cubicBezTo>
                    <a:pt x="883993" y="3948906"/>
                    <a:pt x="0" y="3064913"/>
                    <a:pt x="0" y="1974453"/>
                  </a:cubicBezTo>
                  <a:close/>
                </a:path>
              </a:pathLst>
            </a:custGeom>
            <a:solidFill>
              <a:srgbClr val="619405"/>
            </a:solidFill>
            <a:ln w="12700" cap="flat" cmpd="sng" algn="ctr">
              <a:noFill/>
              <a:prstDash val="solid"/>
              <a:miter lim="800000"/>
            </a:ln>
            <a:effectLst/>
          </p:spPr>
          <p:txBody>
            <a:bodyPr spcFirstLastPara="0" vert="horz" wrap="square" lIns="660854" tIns="660854" rIns="660854" bIns="660854" numCol="1" spcCol="1270" anchor="ctr" anchorCtr="0">
              <a:noAutofit/>
            </a:bodyPr>
            <a:lstStyle/>
            <a:p>
              <a:pPr marL="0" marR="0" lvl="0" indent="0" algn="ctr" defTabSz="2889250" eaLnBrk="1" fontAlgn="auto" latinLnBrk="0" hangingPunct="1">
                <a:lnSpc>
                  <a:spcPct val="90000"/>
                </a:lnSpc>
                <a:spcBef>
                  <a:spcPct val="0"/>
                </a:spcBef>
                <a:spcAft>
                  <a:spcPct val="35000"/>
                </a:spcAft>
                <a:buClrTx/>
                <a:buSzTx/>
                <a:buFontTx/>
                <a:buNone/>
                <a:defRPr/>
              </a:pPr>
              <a:endParaRPr kumimoji="0" lang="en-US" sz="65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72" name="Group 25"/>
            <p:cNvGrpSpPr/>
            <p:nvPr/>
          </p:nvGrpSpPr>
          <p:grpSpPr>
            <a:xfrm>
              <a:off x="6836934" y="2791944"/>
              <a:ext cx="770488" cy="770489"/>
              <a:chOff x="16432213" y="3295650"/>
              <a:chExt cx="928687" cy="928688"/>
            </a:xfrm>
            <a:solidFill>
              <a:srgbClr val="FFFFFF"/>
            </a:solidFill>
          </p:grpSpPr>
          <p:sp>
            <p:nvSpPr>
              <p:cNvPr id="174" name="AutoShape 81"/>
              <p:cNvSpPr/>
              <p:nvPr/>
            </p:nvSpPr>
            <p:spPr bwMode="auto">
              <a:xfrm>
                <a:off x="16432213" y="3295650"/>
                <a:ext cx="928687"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75" name="AutoShape 82"/>
              <p:cNvSpPr/>
              <p:nvPr/>
            </p:nvSpPr>
            <p:spPr bwMode="auto">
              <a:xfrm>
                <a:off x="16519525" y="4049713"/>
                <a:ext cx="87313" cy="87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sp>
          <p:nvSpPr>
            <p:cNvPr id="173" name="Rectangle 34"/>
            <p:cNvSpPr/>
            <p:nvPr/>
          </p:nvSpPr>
          <p:spPr>
            <a:xfrm>
              <a:off x="6081274" y="3663483"/>
              <a:ext cx="2238479"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权威保障</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a:solidFill>
                    <a:srgbClr val="FFFFFF"/>
                  </a:solidFill>
                  <a:latin typeface="微软雅黑" panose="020B0503020204020204" pitchFamily="34" charset="-122"/>
                  <a:ea typeface="微软雅黑" panose="020B0503020204020204" pitchFamily="34" charset="-122"/>
                </a:rPr>
                <a:t>精品课程</a:t>
              </a:r>
              <a:endParaRPr kumimoji="0" 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6766730" y="94851"/>
            <a:ext cx="4152900" cy="837873"/>
            <a:chOff x="7324725" y="1141845"/>
            <a:chExt cx="4152900" cy="837873"/>
          </a:xfrm>
        </p:grpSpPr>
        <p:grpSp>
          <p:nvGrpSpPr>
            <p:cNvPr id="63" name="Group 16"/>
            <p:cNvGrpSpPr/>
            <p:nvPr/>
          </p:nvGrpSpPr>
          <p:grpSpPr bwMode="auto">
            <a:xfrm>
              <a:off x="7549280" y="1434639"/>
              <a:ext cx="129000" cy="207346"/>
              <a:chOff x="4441" y="3144"/>
              <a:chExt cx="215" cy="345"/>
            </a:xfrm>
          </p:grpSpPr>
          <p:sp>
            <p:nvSpPr>
              <p:cNvPr id="6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6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67" name="组合 66"/>
          <p:cNvGrpSpPr/>
          <p:nvPr/>
        </p:nvGrpSpPr>
        <p:grpSpPr>
          <a:xfrm>
            <a:off x="6837555" y="285317"/>
            <a:ext cx="4082075" cy="375746"/>
            <a:chOff x="4121722" y="5733166"/>
            <a:chExt cx="4082075" cy="375746"/>
          </a:xfrm>
        </p:grpSpPr>
        <p:grpSp>
          <p:nvGrpSpPr>
            <p:cNvPr id="68" name="PA_组合 14"/>
            <p:cNvGrpSpPr/>
            <p:nvPr>
              <p:custDataLst>
                <p:tags r:id="rId4"/>
              </p:custDataLst>
            </p:nvPr>
          </p:nvGrpSpPr>
          <p:grpSpPr bwMode="auto">
            <a:xfrm>
              <a:off x="4121722" y="5748912"/>
              <a:ext cx="360000" cy="360000"/>
              <a:chOff x="4350" y="3200"/>
              <a:chExt cx="600" cy="599"/>
            </a:xfrm>
          </p:grpSpPr>
          <p:sp>
            <p:nvSpPr>
              <p:cNvPr id="70"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71" name="Group 16"/>
              <p:cNvGrpSpPr/>
              <p:nvPr/>
            </p:nvGrpSpPr>
            <p:grpSpPr bwMode="auto">
              <a:xfrm>
                <a:off x="4526" y="3301"/>
                <a:ext cx="215" cy="364"/>
                <a:chOff x="4526" y="3301"/>
                <a:chExt cx="215" cy="364"/>
              </a:xfrm>
            </p:grpSpPr>
            <p:sp>
              <p:nvSpPr>
                <p:cNvPr id="72"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3"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69"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par>
                          <p:cTn id="23" fill="hold">
                            <p:stCondLst>
                              <p:cond delay="0"/>
                            </p:stCondLst>
                            <p:childTnLst>
                              <p:par>
                                <p:cTn id="24" presetID="53" presetClass="entr" presetSubtype="16"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cBhvr>
                                        <p:cTn id="26" dur="500" fill="hold"/>
                                        <p:tgtEl>
                                          <p:spTgt spid="165"/>
                                        </p:tgtEl>
                                        <p:attrNameLst>
                                          <p:attrName>ppt_w</p:attrName>
                                        </p:attrNameLst>
                                      </p:cBhvr>
                                      <p:tavLst>
                                        <p:tav tm="0">
                                          <p:val>
                                            <p:fltVal val="0"/>
                                          </p:val>
                                        </p:tav>
                                        <p:tav tm="100000">
                                          <p:val>
                                            <p:strVal val="#ppt_w"/>
                                          </p:val>
                                        </p:tav>
                                      </p:tavLst>
                                    </p:anim>
                                    <p:anim calcmode="lin" valueType="num">
                                      <p:cBhvr>
                                        <p:cTn id="27" dur="500" fill="hold"/>
                                        <p:tgtEl>
                                          <p:spTgt spid="165"/>
                                        </p:tgtEl>
                                        <p:attrNameLst>
                                          <p:attrName>ppt_h</p:attrName>
                                        </p:attrNameLst>
                                      </p:cBhvr>
                                      <p:tavLst>
                                        <p:tav tm="0">
                                          <p:val>
                                            <p:fltVal val="0"/>
                                          </p:val>
                                        </p:tav>
                                        <p:tav tm="100000">
                                          <p:val>
                                            <p:strVal val="#ppt_h"/>
                                          </p:val>
                                        </p:tav>
                                      </p:tavLst>
                                    </p:anim>
                                    <p:animEffect transition="in" filter="fade">
                                      <p:cBhvr>
                                        <p:cTn id="28" dur="500"/>
                                        <p:tgtEl>
                                          <p:spTgt spid="165"/>
                                        </p:tgtEl>
                                      </p:cBhvr>
                                    </p:animEffect>
                                  </p:childTnLst>
                                </p:cTn>
                              </p:par>
                            </p:childTnLst>
                          </p:cTn>
                        </p:par>
                        <p:par>
                          <p:cTn id="29" fill="hold">
                            <p:stCondLst>
                              <p:cond delay="500"/>
                            </p:stCondLst>
                            <p:childTnLst>
                              <p:par>
                                <p:cTn id="30" presetID="12" presetClass="entr" presetSubtype="2" fill="hold" nodeType="afterEffect">
                                  <p:stCondLst>
                                    <p:cond delay="0"/>
                                  </p:stCondLst>
                                  <p:childTnLst>
                                    <p:set>
                                      <p:cBhvr>
                                        <p:cTn id="31" dur="1" fill="hold">
                                          <p:stCondLst>
                                            <p:cond delay="0"/>
                                          </p:stCondLst>
                                        </p:cTn>
                                        <p:tgtEl>
                                          <p:spTgt spid="142"/>
                                        </p:tgtEl>
                                        <p:attrNameLst>
                                          <p:attrName>style.visibility</p:attrName>
                                        </p:attrNameLst>
                                      </p:cBhvr>
                                      <p:to>
                                        <p:strVal val="visible"/>
                                      </p:to>
                                    </p:set>
                                    <p:anim calcmode="lin" valueType="num">
                                      <p:cBhvr additive="base">
                                        <p:cTn id="32" dur="500"/>
                                        <p:tgtEl>
                                          <p:spTgt spid="142"/>
                                        </p:tgtEl>
                                        <p:attrNameLst>
                                          <p:attrName>ppt_x</p:attrName>
                                        </p:attrNameLst>
                                      </p:cBhvr>
                                      <p:tavLst>
                                        <p:tav tm="0">
                                          <p:val>
                                            <p:strVal val="#ppt_x+#ppt_w*1.125000"/>
                                          </p:val>
                                        </p:tav>
                                        <p:tav tm="100000">
                                          <p:val>
                                            <p:strVal val="#ppt_x"/>
                                          </p:val>
                                        </p:tav>
                                      </p:tavLst>
                                    </p:anim>
                                    <p:animEffect transition="in" filter="wipe(left)">
                                      <p:cBhvr>
                                        <p:cTn id="33" dur="500"/>
                                        <p:tgtEl>
                                          <p:spTgt spid="142"/>
                                        </p:tgtEl>
                                      </p:cBhvr>
                                    </p:animEffec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160"/>
                                        </p:tgtEl>
                                        <p:attrNameLst>
                                          <p:attrName>style.visibility</p:attrName>
                                        </p:attrNameLst>
                                      </p:cBhvr>
                                      <p:to>
                                        <p:strVal val="visible"/>
                                      </p:to>
                                    </p:set>
                                    <p:anim calcmode="lin" valueType="num">
                                      <p:cBhvr>
                                        <p:cTn id="40" dur="500" fill="hold"/>
                                        <p:tgtEl>
                                          <p:spTgt spid="160"/>
                                        </p:tgtEl>
                                        <p:attrNameLst>
                                          <p:attrName>ppt_w</p:attrName>
                                        </p:attrNameLst>
                                      </p:cBhvr>
                                      <p:tavLst>
                                        <p:tav tm="0">
                                          <p:val>
                                            <p:fltVal val="0"/>
                                          </p:val>
                                        </p:tav>
                                        <p:tav tm="100000">
                                          <p:val>
                                            <p:strVal val="#ppt_w"/>
                                          </p:val>
                                        </p:tav>
                                      </p:tavLst>
                                    </p:anim>
                                    <p:anim calcmode="lin" valueType="num">
                                      <p:cBhvr>
                                        <p:cTn id="41" dur="500" fill="hold"/>
                                        <p:tgtEl>
                                          <p:spTgt spid="160"/>
                                        </p:tgtEl>
                                        <p:attrNameLst>
                                          <p:attrName>ppt_h</p:attrName>
                                        </p:attrNameLst>
                                      </p:cBhvr>
                                      <p:tavLst>
                                        <p:tav tm="0">
                                          <p:val>
                                            <p:fltVal val="0"/>
                                          </p:val>
                                        </p:tav>
                                        <p:tav tm="100000">
                                          <p:val>
                                            <p:strVal val="#ppt_h"/>
                                          </p:val>
                                        </p:tav>
                                      </p:tavLst>
                                    </p:anim>
                                    <p:animEffect transition="in" filter="fade">
                                      <p:cBhvr>
                                        <p:cTn id="42" dur="500"/>
                                        <p:tgtEl>
                                          <p:spTgt spid="160"/>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148"/>
                                        </p:tgtEl>
                                        <p:attrNameLst>
                                          <p:attrName>style.visibility</p:attrName>
                                        </p:attrNameLst>
                                      </p:cBhvr>
                                      <p:to>
                                        <p:strVal val="visible"/>
                                      </p:to>
                                    </p:set>
                                    <p:anim calcmode="lin" valueType="num">
                                      <p:cBhvr additive="base">
                                        <p:cTn id="46" dur="500"/>
                                        <p:tgtEl>
                                          <p:spTgt spid="148"/>
                                        </p:tgtEl>
                                        <p:attrNameLst>
                                          <p:attrName>ppt_x</p:attrName>
                                        </p:attrNameLst>
                                      </p:cBhvr>
                                      <p:tavLst>
                                        <p:tav tm="0">
                                          <p:val>
                                            <p:strVal val="#ppt_x+#ppt_w*1.125000"/>
                                          </p:val>
                                        </p:tav>
                                        <p:tav tm="100000">
                                          <p:val>
                                            <p:strVal val="#ppt_x"/>
                                          </p:val>
                                        </p:tav>
                                      </p:tavLst>
                                    </p:anim>
                                    <p:animEffect transition="in" filter="wipe(left)">
                                      <p:cBhvr>
                                        <p:cTn id="47" dur="500"/>
                                        <p:tgtEl>
                                          <p:spTgt spid="148"/>
                                        </p:tgtEl>
                                      </p:cBhvr>
                                    </p:animEffec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170"/>
                                        </p:tgtEl>
                                        <p:attrNameLst>
                                          <p:attrName>style.visibility</p:attrName>
                                        </p:attrNameLst>
                                      </p:cBhvr>
                                      <p:to>
                                        <p:strVal val="visible"/>
                                      </p:to>
                                    </p:set>
                                    <p:anim calcmode="lin" valueType="num">
                                      <p:cBhvr>
                                        <p:cTn id="54" dur="500" fill="hold"/>
                                        <p:tgtEl>
                                          <p:spTgt spid="170"/>
                                        </p:tgtEl>
                                        <p:attrNameLst>
                                          <p:attrName>ppt_w</p:attrName>
                                        </p:attrNameLst>
                                      </p:cBhvr>
                                      <p:tavLst>
                                        <p:tav tm="0">
                                          <p:val>
                                            <p:fltVal val="0"/>
                                          </p:val>
                                        </p:tav>
                                        <p:tav tm="100000">
                                          <p:val>
                                            <p:strVal val="#ppt_w"/>
                                          </p:val>
                                        </p:tav>
                                      </p:tavLst>
                                    </p:anim>
                                    <p:anim calcmode="lin" valueType="num">
                                      <p:cBhvr>
                                        <p:cTn id="55" dur="500" fill="hold"/>
                                        <p:tgtEl>
                                          <p:spTgt spid="170"/>
                                        </p:tgtEl>
                                        <p:attrNameLst>
                                          <p:attrName>ppt_h</p:attrName>
                                        </p:attrNameLst>
                                      </p:cBhvr>
                                      <p:tavLst>
                                        <p:tav tm="0">
                                          <p:val>
                                            <p:fltVal val="0"/>
                                          </p:val>
                                        </p:tav>
                                        <p:tav tm="100000">
                                          <p:val>
                                            <p:strVal val="#ppt_h"/>
                                          </p:val>
                                        </p:tav>
                                      </p:tavLst>
                                    </p:anim>
                                    <p:animEffect transition="in" filter="fade">
                                      <p:cBhvr>
                                        <p:cTn id="5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0" grpId="0" bldLvl="0" animBg="1"/>
      <p:bldP spid="141"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9938" cy="686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09066" y="357926"/>
            <a:ext cx="5962956" cy="4197566"/>
          </a:xfrm>
          <a:prstGeom prst="rect">
            <a:avLst/>
          </a:prstGeom>
        </p:spPr>
      </p:pic>
      <p:pic>
        <p:nvPicPr>
          <p:cNvPr id="5" name="图片 4"/>
          <p:cNvPicPr>
            <a:picLocks noChangeAspect="1"/>
          </p:cNvPicPr>
          <p:nvPr/>
        </p:nvPicPr>
        <p:blipFill>
          <a:blip r:embed="rId2"/>
          <a:stretch>
            <a:fillRect/>
          </a:stretch>
        </p:blipFill>
        <p:spPr>
          <a:xfrm>
            <a:off x="2767955" y="4043026"/>
            <a:ext cx="6445581" cy="1955901"/>
          </a:xfrm>
          <a:prstGeom prst="rect">
            <a:avLst/>
          </a:prstGeom>
        </p:spPr>
      </p:pic>
      <p:pic>
        <p:nvPicPr>
          <p:cNvPr id="7" name="图片 6"/>
          <p:cNvPicPr>
            <a:picLocks noChangeAspect="1"/>
          </p:cNvPicPr>
          <p:nvPr/>
        </p:nvPicPr>
        <p:blipFill>
          <a:blip r:embed="rId3"/>
          <a:stretch>
            <a:fillRect/>
          </a:stretch>
        </p:blipFill>
        <p:spPr>
          <a:xfrm>
            <a:off x="1305864" y="357926"/>
            <a:ext cx="5988358" cy="3613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怎么教？教学安排</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65" name="Shape 3386"/>
          <p:cNvSpPr/>
          <p:nvPr/>
        </p:nvSpPr>
        <p:spPr>
          <a:xfrm>
            <a:off x="8113169" y="4445008"/>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课程升级</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6" name="Shape 3387"/>
          <p:cNvSpPr/>
          <p:nvPr/>
        </p:nvSpPr>
        <p:spPr>
          <a:xfrm>
            <a:off x="8130471" y="4801409"/>
            <a:ext cx="2622873" cy="692495"/>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课程周期  </a:t>
            </a:r>
            <a:r>
              <a:rPr lang="en-US" altLang="zh-CN" sz="1800" dirty="0">
                <a:solidFill>
                  <a:srgbClr val="FF0000"/>
                </a:solidFill>
                <a:uFillTx/>
                <a:latin typeface="微软雅黑" panose="020B0503020204020204" pitchFamily="34" charset="-122"/>
                <a:ea typeface="微软雅黑" panose="020B0503020204020204" pitchFamily="34" charset="-122"/>
                <a:cs typeface="Segoe Print" panose="02000600000000000000" charset="0"/>
              </a:rPr>
              <a:t>8 </a:t>
            </a: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个月左右</a:t>
            </a:r>
            <a:endParaRPr lang="en-US" altLang="zh-CN"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课程持续更新，保证行业技术领先</a:t>
            </a:r>
            <a:endParaRPr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p:txBody>
      </p:sp>
      <p:sp>
        <p:nvSpPr>
          <p:cNvPr id="63" name="Shape 3389"/>
          <p:cNvSpPr/>
          <p:nvPr/>
        </p:nvSpPr>
        <p:spPr>
          <a:xfrm>
            <a:off x="7994445" y="2824172"/>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上课时间</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4" name="Shape 3390"/>
          <p:cNvSpPr/>
          <p:nvPr/>
        </p:nvSpPr>
        <p:spPr>
          <a:xfrm>
            <a:off x="7994445" y="3162757"/>
            <a:ext cx="2925185"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一周三节，周二、四、日晚上八点到十点</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行业技术大咖不定时经验分享</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46" name="Shape 3392"/>
          <p:cNvSpPr/>
          <p:nvPr/>
        </p:nvSpPr>
        <p:spPr>
          <a:xfrm>
            <a:off x="6848510" y="1666889"/>
            <a:ext cx="2104970"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学习方式</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2" name="Shape 3393"/>
          <p:cNvSpPr/>
          <p:nvPr/>
        </p:nvSpPr>
        <p:spPr>
          <a:xfrm>
            <a:off x="6875942" y="1975832"/>
            <a:ext cx="3081874"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课前发放预习资料，课中直播教学，课后提供视频、源码以及课件反复学习提升</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5" name="Shape 3396"/>
          <p:cNvSpPr/>
          <p:nvPr/>
        </p:nvSpPr>
        <p:spPr>
          <a:xfrm>
            <a:off x="1454469" y="4445008"/>
            <a:ext cx="225490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en-US" altLang="zh-CN" sz="2400" b="1" dirty="0">
                <a:latin typeface="微软雅黑" panose="020B0503020204020204" pitchFamily="34" charset="-122"/>
                <a:ea typeface="微软雅黑" panose="020B0503020204020204" pitchFamily="34" charset="-122"/>
                <a:cs typeface="Segoe Print" panose="02000600000000000000" charset="0"/>
              </a:rPr>
              <a:t>VIP</a:t>
            </a:r>
            <a:r>
              <a:rPr lang="zh-CN" altLang="en-US" sz="2400" b="1" dirty="0">
                <a:latin typeface="微软雅黑" panose="020B0503020204020204" pitchFamily="34" charset="-122"/>
                <a:ea typeface="微软雅黑" panose="020B0503020204020204" pitchFamily="34" charset="-122"/>
                <a:cs typeface="Segoe Print" panose="02000600000000000000" charset="0"/>
              </a:rPr>
              <a:t>班主任督学</a:t>
            </a:r>
            <a:endParaRPr lang="zh-CN" altLang="en-US" sz="2400" b="1" dirty="0">
              <a:latin typeface="微软雅黑" panose="020B0503020204020204" pitchFamily="34" charset="-122"/>
              <a:ea typeface="微软雅黑" panose="020B0503020204020204" pitchFamily="34" charset="-122"/>
              <a:cs typeface="Segoe Print" panose="02000600000000000000" charset="0"/>
            </a:endParaRPr>
          </a:p>
        </p:txBody>
      </p:sp>
      <p:sp>
        <p:nvSpPr>
          <p:cNvPr id="76" name="Shape 3397"/>
          <p:cNvSpPr/>
          <p:nvPr/>
        </p:nvSpPr>
        <p:spPr>
          <a:xfrm>
            <a:off x="1234440" y="4801408"/>
            <a:ext cx="2474929" cy="812528"/>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VIP</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专属班主任小姐姐服务</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每日课堂考勤</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学习进度、作业完成情况跟踪</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3" name="Shape 3399"/>
          <p:cNvSpPr/>
          <p:nvPr/>
        </p:nvSpPr>
        <p:spPr>
          <a:xfrm>
            <a:off x="1154605" y="2824172"/>
            <a:ext cx="267349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实战作业</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1" name="Shape 3402"/>
          <p:cNvSpPr/>
          <p:nvPr/>
        </p:nvSpPr>
        <p:spPr>
          <a:xfrm>
            <a:off x="2869059" y="1666889"/>
            <a:ext cx="210497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资深讲师服务</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2" name="Shape 3403"/>
          <p:cNvSpPr/>
          <p:nvPr/>
        </p:nvSpPr>
        <p:spPr>
          <a:xfrm>
            <a:off x="1234440" y="2013497"/>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一线互联网</a:t>
            </a:r>
            <a:r>
              <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10</a:t>
            </a: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余年移动开发大牛授课</a:t>
            </a:r>
            <a:endPar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7×24</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小时答疑、职业生涯规划、职场辅导问答</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77" name="Group 3432"/>
          <p:cNvGrpSpPr/>
          <p:nvPr/>
        </p:nvGrpSpPr>
        <p:grpSpPr>
          <a:xfrm>
            <a:off x="3826755" y="2206172"/>
            <a:ext cx="4146810" cy="3067654"/>
            <a:chOff x="20978" y="26953"/>
            <a:chExt cx="3540207" cy="2583924"/>
          </a:xfrm>
        </p:grpSpPr>
        <p:sp>
          <p:nvSpPr>
            <p:cNvPr id="78" name="Shape 3406"/>
            <p:cNvSpPr/>
            <p:nvPr/>
          </p:nvSpPr>
          <p:spPr>
            <a:xfrm>
              <a:off x="137814" y="56959"/>
              <a:ext cx="3303307" cy="2553895"/>
            </a:xfrm>
            <a:custGeom>
              <a:avLst/>
              <a:gdLst/>
              <a:ahLst/>
              <a:cxnLst>
                <a:cxn ang="0">
                  <a:pos x="wd2" y="hd2"/>
                </a:cxn>
                <a:cxn ang="5400000">
                  <a:pos x="wd2" y="hd2"/>
                </a:cxn>
                <a:cxn ang="10800000">
                  <a:pos x="wd2" y="hd2"/>
                </a:cxn>
                <a:cxn ang="16200000">
                  <a:pos x="wd2" y="hd2"/>
                </a:cxn>
              </a:cxnLst>
              <a:rect l="0" t="0" r="r" b="b"/>
              <a:pathLst>
                <a:path w="19693" h="19813" extrusionOk="0">
                  <a:moveTo>
                    <a:pt x="1578" y="19771"/>
                  </a:moveTo>
                  <a:lnTo>
                    <a:pt x="1578" y="19771"/>
                  </a:lnTo>
                  <a:cubicBezTo>
                    <a:pt x="-1374" y="13828"/>
                    <a:pt x="-66" y="5897"/>
                    <a:pt x="4501" y="2055"/>
                  </a:cubicBezTo>
                  <a:cubicBezTo>
                    <a:pt x="9067" y="-1787"/>
                    <a:pt x="15163" y="-84"/>
                    <a:pt x="18115" y="5858"/>
                  </a:cubicBezTo>
                  <a:cubicBezTo>
                    <a:pt x="20226" y="10107"/>
                    <a:pt x="20218" y="15575"/>
                    <a:pt x="18094" y="19813"/>
                  </a:cubicBezTo>
                  <a:lnTo>
                    <a:pt x="14923" y="17122"/>
                  </a:lnTo>
                  <a:lnTo>
                    <a:pt x="14923" y="17122"/>
                  </a:lnTo>
                  <a:cubicBezTo>
                    <a:pt x="16751" y="13474"/>
                    <a:pt x="15961" y="8588"/>
                    <a:pt x="13157" y="6208"/>
                  </a:cubicBezTo>
                  <a:cubicBezTo>
                    <a:pt x="10353" y="3829"/>
                    <a:pt x="6599" y="4858"/>
                    <a:pt x="4770" y="8506"/>
                  </a:cubicBezTo>
                  <a:cubicBezTo>
                    <a:pt x="3463" y="11115"/>
                    <a:pt x="3458" y="14481"/>
                    <a:pt x="4757" y="17096"/>
                  </a:cubicBezTo>
                  <a:close/>
                </a:path>
              </a:pathLst>
            </a:cu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79" name="Shape 3407"/>
            <p:cNvSpPr/>
            <p:nvPr/>
          </p:nvSpPr>
          <p:spPr>
            <a:xfrm>
              <a:off x="150249" y="56987"/>
              <a:ext cx="3291040" cy="2553866"/>
            </a:xfrm>
            <a:custGeom>
              <a:avLst/>
              <a:gdLst/>
              <a:ahLst/>
              <a:cxnLst>
                <a:cxn ang="0">
                  <a:pos x="wd2" y="hd2"/>
                </a:cxn>
                <a:cxn ang="5400000">
                  <a:pos x="wd2" y="hd2"/>
                </a:cxn>
                <a:cxn ang="10800000">
                  <a:pos x="wd2" y="hd2"/>
                </a:cxn>
                <a:cxn ang="16200000">
                  <a:pos x="wd2" y="hd2"/>
                </a:cxn>
              </a:cxnLst>
              <a:rect l="0" t="0" r="r" b="b"/>
              <a:pathLst>
                <a:path w="20973" h="20798" extrusionOk="0">
                  <a:moveTo>
                    <a:pt x="0" y="11817"/>
                  </a:moveTo>
                  <a:lnTo>
                    <a:pt x="0" y="11817"/>
                  </a:lnTo>
                  <a:cubicBezTo>
                    <a:pt x="706" y="4443"/>
                    <a:pt x="5956" y="-802"/>
                    <a:pt x="11726" y="101"/>
                  </a:cubicBezTo>
                  <a:cubicBezTo>
                    <a:pt x="17495" y="1003"/>
                    <a:pt x="21600" y="7712"/>
                    <a:pt x="20894" y="15085"/>
                  </a:cubicBezTo>
                  <a:cubicBezTo>
                    <a:pt x="20698" y="17124"/>
                    <a:pt x="20141" y="19078"/>
                    <a:pt x="19263" y="20798"/>
                  </a:cubicBezTo>
                  <a:lnTo>
                    <a:pt x="15873" y="17973"/>
                  </a:lnTo>
                  <a:lnTo>
                    <a:pt x="15873" y="17973"/>
                  </a:lnTo>
                  <a:cubicBezTo>
                    <a:pt x="17828" y="14143"/>
                    <a:pt x="16983" y="9014"/>
                    <a:pt x="13986" y="6516"/>
                  </a:cubicBezTo>
                  <a:cubicBezTo>
                    <a:pt x="10989" y="4019"/>
                    <a:pt x="6975" y="5099"/>
                    <a:pt x="5020" y="8929"/>
                  </a:cubicBezTo>
                  <a:cubicBezTo>
                    <a:pt x="4480" y="9987"/>
                    <a:pt x="4137" y="11190"/>
                    <a:pt x="4016" y="12445"/>
                  </a:cubicBezTo>
                  <a:close/>
                </a:path>
              </a:pathLst>
            </a:cu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0" name="Shape 3408"/>
            <p:cNvSpPr/>
            <p:nvPr/>
          </p:nvSpPr>
          <p:spPr>
            <a:xfrm>
              <a:off x="699827" y="57135"/>
              <a:ext cx="2741305" cy="2553718"/>
            </a:xfrm>
            <a:custGeom>
              <a:avLst/>
              <a:gdLst/>
              <a:ahLst/>
              <a:cxnLst>
                <a:cxn ang="0">
                  <a:pos x="wd2" y="hd2"/>
                </a:cxn>
                <a:cxn ang="5400000">
                  <a:pos x="wd2" y="hd2"/>
                </a:cxn>
                <a:cxn ang="10800000">
                  <a:pos x="wd2" y="hd2"/>
                </a:cxn>
                <a:cxn ang="16200000">
                  <a:pos x="wd2" y="hd2"/>
                </a:cxn>
              </a:cxnLst>
              <a:rect l="0" t="0" r="r" b="b"/>
              <a:pathLst>
                <a:path w="20575" h="20095" extrusionOk="0">
                  <a:moveTo>
                    <a:pt x="0" y="3231"/>
                  </a:moveTo>
                  <a:lnTo>
                    <a:pt x="0" y="3231"/>
                  </a:lnTo>
                  <a:cubicBezTo>
                    <a:pt x="5144" y="-1505"/>
                    <a:pt x="12976" y="-972"/>
                    <a:pt x="17493" y="4421"/>
                  </a:cubicBezTo>
                  <a:cubicBezTo>
                    <a:pt x="21163" y="8803"/>
                    <a:pt x="21600" y="15211"/>
                    <a:pt x="18562" y="20095"/>
                  </a:cubicBezTo>
                  <a:lnTo>
                    <a:pt x="14570" y="17366"/>
                  </a:lnTo>
                  <a:lnTo>
                    <a:pt x="14570" y="17366"/>
                  </a:lnTo>
                  <a:cubicBezTo>
                    <a:pt x="16872" y="13665"/>
                    <a:pt x="15877" y="8709"/>
                    <a:pt x="12347" y="6296"/>
                  </a:cubicBezTo>
                  <a:cubicBezTo>
                    <a:pt x="9479" y="4335"/>
                    <a:pt x="5717" y="4617"/>
                    <a:pt x="3144" y="6985"/>
                  </a:cubicBezTo>
                  <a:close/>
                </a:path>
              </a:pathLst>
            </a:cu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1" name="Shape 3409"/>
            <p:cNvSpPr/>
            <p:nvPr/>
          </p:nvSpPr>
          <p:spPr>
            <a:xfrm>
              <a:off x="1789566" y="57180"/>
              <a:ext cx="1660387" cy="2553697"/>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11981" y="0"/>
                    <a:pt x="21600" y="6254"/>
                    <a:pt x="21600" y="13969"/>
                  </a:cubicBezTo>
                  <a:cubicBezTo>
                    <a:pt x="21600" y="16679"/>
                    <a:pt x="20388" y="19330"/>
                    <a:pt x="18111" y="21600"/>
                  </a:cubicBezTo>
                  <a:lnTo>
                    <a:pt x="11078" y="18666"/>
                  </a:lnTo>
                  <a:lnTo>
                    <a:pt x="11078" y="18666"/>
                  </a:lnTo>
                  <a:cubicBezTo>
                    <a:pt x="15067" y="14688"/>
                    <a:pt x="13342" y="9361"/>
                    <a:pt x="7224" y="6767"/>
                  </a:cubicBezTo>
                  <a:cubicBezTo>
                    <a:pt x="5075" y="5856"/>
                    <a:pt x="2565" y="5370"/>
                    <a:pt x="0" y="5370"/>
                  </a:cubicBezTo>
                  <a:close/>
                </a:path>
              </a:pathLst>
            </a:cu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2" name="Shape 3410"/>
            <p:cNvSpPr/>
            <p:nvPr/>
          </p:nvSpPr>
          <p:spPr>
            <a:xfrm>
              <a:off x="2475297" y="489463"/>
              <a:ext cx="965873" cy="2121391"/>
            </a:xfrm>
            <a:custGeom>
              <a:avLst/>
              <a:gdLst/>
              <a:ahLst/>
              <a:cxnLst>
                <a:cxn ang="0">
                  <a:pos x="wd2" y="hd2"/>
                </a:cxn>
                <a:cxn ang="5400000">
                  <a:pos x="wd2" y="hd2"/>
                </a:cxn>
                <a:cxn ang="10800000">
                  <a:pos x="wd2" y="hd2"/>
                </a:cxn>
                <a:cxn ang="16200000">
                  <a:pos x="wd2" y="hd2"/>
                </a:cxn>
              </a:cxnLst>
              <a:rect l="0" t="0" r="r" b="b"/>
              <a:pathLst>
                <a:path w="18308" h="21600" extrusionOk="0">
                  <a:moveTo>
                    <a:pt x="8118" y="0"/>
                  </a:moveTo>
                  <a:lnTo>
                    <a:pt x="8118" y="0"/>
                  </a:lnTo>
                  <a:cubicBezTo>
                    <a:pt x="19439" y="5556"/>
                    <a:pt x="21600" y="14700"/>
                    <a:pt x="13224" y="21600"/>
                  </a:cubicBezTo>
                  <a:lnTo>
                    <a:pt x="3143" y="18068"/>
                  </a:lnTo>
                  <a:lnTo>
                    <a:pt x="3143" y="18068"/>
                  </a:lnTo>
                  <a:cubicBezTo>
                    <a:pt x="8299" y="13821"/>
                    <a:pt x="6968" y="8193"/>
                    <a:pt x="0" y="4773"/>
                  </a:cubicBezTo>
                  <a:close/>
                </a:path>
              </a:pathLst>
            </a:cu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3" name="Shape 3411"/>
            <p:cNvSpPr/>
            <p:nvPr/>
          </p:nvSpPr>
          <p:spPr>
            <a:xfrm>
              <a:off x="2641098" y="1493612"/>
              <a:ext cx="800027" cy="1117242"/>
            </a:xfrm>
            <a:custGeom>
              <a:avLst/>
              <a:gdLst/>
              <a:ahLst/>
              <a:cxnLst>
                <a:cxn ang="0">
                  <a:pos x="wd2" y="hd2"/>
                </a:cxn>
                <a:cxn ang="5400000">
                  <a:pos x="wd2" y="hd2"/>
                </a:cxn>
                <a:cxn ang="10800000">
                  <a:pos x="wd2" y="hd2"/>
                </a:cxn>
                <a:cxn ang="16200000">
                  <a:pos x="wd2" y="hd2"/>
                </a:cxn>
              </a:cxnLst>
              <a:rect l="0" t="0" r="r" b="b"/>
              <a:pathLst>
                <a:path w="20639" h="21600" extrusionOk="0">
                  <a:moveTo>
                    <a:pt x="20276" y="0"/>
                  </a:moveTo>
                  <a:lnTo>
                    <a:pt x="20276" y="0"/>
                  </a:lnTo>
                  <a:cubicBezTo>
                    <a:pt x="21600" y="7556"/>
                    <a:pt x="19275" y="15217"/>
                    <a:pt x="13721" y="21600"/>
                  </a:cubicBezTo>
                  <a:lnTo>
                    <a:pt x="0" y="14894"/>
                  </a:lnTo>
                  <a:lnTo>
                    <a:pt x="0" y="14894"/>
                  </a:lnTo>
                  <a:cubicBezTo>
                    <a:pt x="3419" y="10965"/>
                    <a:pt x="4850" y="6250"/>
                    <a:pt x="4035" y="1599"/>
                  </a:cubicBezTo>
                  <a:close/>
                </a:path>
              </a:pathLst>
            </a:cu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4" name="Shape 3412"/>
            <p:cNvSpPr/>
            <p:nvPr/>
          </p:nvSpPr>
          <p:spPr>
            <a:xfrm rot="6387854">
              <a:off x="3427365" y="2064756"/>
              <a:ext cx="143733" cy="123907"/>
            </a:xfrm>
            <a:prstGeom prst="triangle">
              <a:avLst/>
            </a:pr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5" name="Shape 3413"/>
            <p:cNvSpPr/>
            <p:nvPr/>
          </p:nvSpPr>
          <p:spPr>
            <a:xfrm rot="15212146" flipH="1">
              <a:off x="11065" y="2064757"/>
              <a:ext cx="143733" cy="123907"/>
            </a:xfrm>
            <a:prstGeom prst="triangle">
              <a:avLst/>
            </a:pr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6" name="Shape 3414"/>
            <p:cNvSpPr/>
            <p:nvPr/>
          </p:nvSpPr>
          <p:spPr>
            <a:xfrm rot="3806845">
              <a:off x="3283194" y="831125"/>
              <a:ext cx="143733" cy="123907"/>
            </a:xfrm>
            <a:prstGeom prst="triangle">
              <a:avLst/>
            </a:pr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7" name="Shape 3415"/>
            <p:cNvSpPr/>
            <p:nvPr/>
          </p:nvSpPr>
          <p:spPr>
            <a:xfrm rot="17793155" flipH="1">
              <a:off x="175201" y="831125"/>
              <a:ext cx="143733" cy="123907"/>
            </a:xfrm>
            <a:prstGeom prst="triangle">
              <a:avLst/>
            </a:pr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8" name="Shape 3416"/>
            <p:cNvSpPr/>
            <p:nvPr/>
          </p:nvSpPr>
          <p:spPr>
            <a:xfrm rot="1344357">
              <a:off x="2419595" y="26953"/>
              <a:ext cx="143733" cy="123907"/>
            </a:xfrm>
            <a:prstGeom prst="triangle">
              <a:avLst/>
            </a:pr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9" name="Shape 3417"/>
            <p:cNvSpPr/>
            <p:nvPr/>
          </p:nvSpPr>
          <p:spPr>
            <a:xfrm rot="20255643" flipH="1">
              <a:off x="1054345" y="26954"/>
              <a:ext cx="143733" cy="123907"/>
            </a:xfrm>
            <a:prstGeom prst="triangle">
              <a:avLst/>
            </a:pr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grpSp>
          <p:nvGrpSpPr>
            <p:cNvPr id="90" name="Group 3421"/>
            <p:cNvGrpSpPr/>
            <p:nvPr/>
          </p:nvGrpSpPr>
          <p:grpSpPr>
            <a:xfrm>
              <a:off x="2970543" y="1882781"/>
              <a:ext cx="231776" cy="231776"/>
              <a:chOff x="0" y="0"/>
              <a:chExt cx="231774" cy="231774"/>
            </a:xfrm>
          </p:grpSpPr>
          <p:sp>
            <p:nvSpPr>
              <p:cNvPr id="101" name="Shape 3418"/>
              <p:cNvSpPr/>
              <p:nvPr/>
            </p:nvSpPr>
            <p:spPr>
              <a:xfrm>
                <a:off x="35720" y="148078"/>
                <a:ext cx="73876" cy="83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2" name="Shape 3419"/>
              <p:cNvSpPr/>
              <p:nvPr/>
            </p:nvSpPr>
            <p:spPr>
              <a:xfrm>
                <a:off x="71440" y="0"/>
                <a:ext cx="160335" cy="175844"/>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3" name="Shape 3420"/>
              <p:cNvSpPr/>
              <p:nvPr/>
            </p:nvSpPr>
            <p:spPr>
              <a:xfrm>
                <a:off x="0" y="48286"/>
                <a:ext cx="46274" cy="784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1" name="Group 3424"/>
            <p:cNvGrpSpPr/>
            <p:nvPr/>
          </p:nvGrpSpPr>
          <p:grpSpPr>
            <a:xfrm>
              <a:off x="1223715" y="377354"/>
              <a:ext cx="1786561" cy="648126"/>
              <a:chOff x="-1626221" y="-545857"/>
              <a:chExt cx="1786545" cy="648123"/>
            </a:xfrm>
          </p:grpSpPr>
          <p:sp>
            <p:nvSpPr>
              <p:cNvPr id="99" name="Shape 3422"/>
              <p:cNvSpPr/>
              <p:nvPr/>
            </p:nvSpPr>
            <p:spPr>
              <a:xfrm>
                <a:off x="151843" y="99090"/>
                <a:ext cx="8481"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007" y="16818"/>
                      <a:pt x="8457" y="9069"/>
                      <a:pt x="0" y="0"/>
                    </a:cubicBezTo>
                    <a:cubicBezTo>
                      <a:pt x="6420" y="10388"/>
                      <a:pt x="13700" y="17478"/>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0" name="Shape 3423"/>
              <p:cNvSpPr/>
              <p:nvPr/>
            </p:nvSpPr>
            <p:spPr>
              <a:xfrm>
                <a:off x="-1626221" y="-545857"/>
                <a:ext cx="230192" cy="233362"/>
              </a:xfrm>
              <a:custGeom>
                <a:avLst/>
                <a:gdLst/>
                <a:ahLst/>
                <a:cxnLst>
                  <a:cxn ang="0">
                    <a:pos x="wd2" y="hd2"/>
                  </a:cxn>
                  <a:cxn ang="5400000">
                    <a:pos x="wd2" y="hd2"/>
                  </a:cxn>
                  <a:cxn ang="10800000">
                    <a:pos x="wd2" y="hd2"/>
                  </a:cxn>
                  <a:cxn ang="16200000">
                    <a:pos x="wd2" y="hd2"/>
                  </a:cxn>
                </a:cxnLst>
                <a:rect l="0" t="0" r="r" b="b"/>
                <a:pathLst>
                  <a:path w="20024" h="21059" extrusionOk="0">
                    <a:moveTo>
                      <a:pt x="14769" y="15886"/>
                    </a:moveTo>
                    <a:lnTo>
                      <a:pt x="14493" y="15660"/>
                    </a:lnTo>
                    <a:lnTo>
                      <a:pt x="14788" y="15467"/>
                    </a:lnTo>
                    <a:lnTo>
                      <a:pt x="14936" y="15456"/>
                    </a:lnTo>
                    <a:cubicBezTo>
                      <a:pt x="15071" y="15448"/>
                      <a:pt x="17233" y="15305"/>
                      <a:pt x="18271" y="15227"/>
                    </a:cubicBezTo>
                    <a:cubicBezTo>
                      <a:pt x="19519" y="14334"/>
                      <a:pt x="19268" y="13379"/>
                      <a:pt x="18975" y="12855"/>
                    </a:cubicBezTo>
                    <a:cubicBezTo>
                      <a:pt x="18898" y="12856"/>
                      <a:pt x="18811" y="12857"/>
                      <a:pt x="18699" y="12858"/>
                    </a:cubicBezTo>
                    <a:lnTo>
                      <a:pt x="18682" y="12858"/>
                    </a:lnTo>
                    <a:cubicBezTo>
                      <a:pt x="18319" y="12856"/>
                      <a:pt x="15012" y="12701"/>
                      <a:pt x="14844" y="12694"/>
                    </a:cubicBezTo>
                    <a:lnTo>
                      <a:pt x="14678" y="12685"/>
                    </a:lnTo>
                    <a:lnTo>
                      <a:pt x="14386" y="12463"/>
                    </a:lnTo>
                    <a:lnTo>
                      <a:pt x="14656" y="12254"/>
                    </a:lnTo>
                    <a:lnTo>
                      <a:pt x="14818" y="12242"/>
                    </a:lnTo>
                    <a:cubicBezTo>
                      <a:pt x="14990" y="12229"/>
                      <a:pt x="18422" y="11964"/>
                      <a:pt x="18704" y="11959"/>
                    </a:cubicBezTo>
                    <a:cubicBezTo>
                      <a:pt x="19123" y="11953"/>
                      <a:pt x="19273" y="11951"/>
                      <a:pt x="19311" y="11951"/>
                    </a:cubicBezTo>
                    <a:cubicBezTo>
                      <a:pt x="19311" y="11951"/>
                      <a:pt x="19312" y="11951"/>
                      <a:pt x="19312" y="11951"/>
                    </a:cubicBezTo>
                    <a:cubicBezTo>
                      <a:pt x="19991" y="11309"/>
                      <a:pt x="20387" y="10507"/>
                      <a:pt x="19554" y="9691"/>
                    </a:cubicBezTo>
                    <a:cubicBezTo>
                      <a:pt x="18782" y="8935"/>
                      <a:pt x="15840" y="9089"/>
                      <a:pt x="13784" y="9056"/>
                    </a:cubicBezTo>
                    <a:cubicBezTo>
                      <a:pt x="13757" y="9057"/>
                      <a:pt x="13732" y="9057"/>
                      <a:pt x="13702" y="9057"/>
                    </a:cubicBezTo>
                    <a:lnTo>
                      <a:pt x="13698" y="9059"/>
                    </a:lnTo>
                    <a:cubicBezTo>
                      <a:pt x="13649" y="9059"/>
                      <a:pt x="14137" y="9054"/>
                      <a:pt x="13988" y="9048"/>
                    </a:cubicBezTo>
                    <a:cubicBezTo>
                      <a:pt x="13710" y="9040"/>
                      <a:pt x="13453" y="9028"/>
                      <a:pt x="13226" y="9009"/>
                    </a:cubicBezTo>
                    <a:cubicBezTo>
                      <a:pt x="12251" y="8958"/>
                      <a:pt x="10497" y="8968"/>
                      <a:pt x="10398" y="8964"/>
                    </a:cubicBezTo>
                    <a:lnTo>
                      <a:pt x="10343" y="8961"/>
                    </a:lnTo>
                    <a:lnTo>
                      <a:pt x="10040" y="8818"/>
                    </a:lnTo>
                    <a:lnTo>
                      <a:pt x="10340" y="8761"/>
                    </a:lnTo>
                    <a:lnTo>
                      <a:pt x="10392" y="8756"/>
                    </a:lnTo>
                    <a:cubicBezTo>
                      <a:pt x="10458" y="8750"/>
                      <a:pt x="10646" y="8743"/>
                      <a:pt x="11319" y="8672"/>
                    </a:cubicBezTo>
                    <a:cubicBezTo>
                      <a:pt x="10380" y="6546"/>
                      <a:pt x="12015" y="5309"/>
                      <a:pt x="12293" y="4218"/>
                    </a:cubicBezTo>
                    <a:cubicBezTo>
                      <a:pt x="13281" y="346"/>
                      <a:pt x="11306" y="0"/>
                      <a:pt x="11306" y="0"/>
                    </a:cubicBezTo>
                    <a:cubicBezTo>
                      <a:pt x="11306" y="0"/>
                      <a:pt x="6375" y="6964"/>
                      <a:pt x="5882" y="9217"/>
                    </a:cubicBezTo>
                    <a:cubicBezTo>
                      <a:pt x="5540" y="10780"/>
                      <a:pt x="3524" y="10650"/>
                      <a:pt x="2827" y="10619"/>
                    </a:cubicBezTo>
                    <a:cubicBezTo>
                      <a:pt x="-538" y="10467"/>
                      <a:pt x="-1213" y="19295"/>
                      <a:pt x="2526" y="20068"/>
                    </a:cubicBezTo>
                    <a:cubicBezTo>
                      <a:pt x="3273" y="20222"/>
                      <a:pt x="4127" y="19355"/>
                      <a:pt x="5727" y="20057"/>
                    </a:cubicBezTo>
                    <a:cubicBezTo>
                      <a:pt x="9239" y="21600"/>
                      <a:pt x="12279" y="20917"/>
                      <a:pt x="15069" y="20857"/>
                    </a:cubicBezTo>
                    <a:cubicBezTo>
                      <a:pt x="16961" y="20816"/>
                      <a:pt x="16824" y="19393"/>
                      <a:pt x="16651" y="18696"/>
                    </a:cubicBezTo>
                    <a:cubicBezTo>
                      <a:pt x="15741" y="18643"/>
                      <a:pt x="14834" y="18622"/>
                      <a:pt x="14748" y="18618"/>
                    </a:cubicBezTo>
                    <a:lnTo>
                      <a:pt x="14581" y="18611"/>
                    </a:lnTo>
                    <a:lnTo>
                      <a:pt x="14288" y="18403"/>
                    </a:lnTo>
                    <a:lnTo>
                      <a:pt x="14572" y="18191"/>
                    </a:lnTo>
                    <a:lnTo>
                      <a:pt x="14734" y="18179"/>
                    </a:lnTo>
                    <a:cubicBezTo>
                      <a:pt x="14837" y="18172"/>
                      <a:pt x="16113" y="18101"/>
                      <a:pt x="17172" y="18012"/>
                    </a:cubicBezTo>
                    <a:cubicBezTo>
                      <a:pt x="18121" y="17273"/>
                      <a:pt x="17881" y="16561"/>
                      <a:pt x="17661" y="16030"/>
                    </a:cubicBezTo>
                    <a:cubicBezTo>
                      <a:pt x="16564" y="15964"/>
                      <a:pt x="15065" y="15902"/>
                      <a:pt x="14953" y="15897"/>
                    </a:cubicBezTo>
                    <a:lnTo>
                      <a:pt x="14769" y="15886"/>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2" name="Group 3428"/>
            <p:cNvGrpSpPr/>
            <p:nvPr/>
          </p:nvGrpSpPr>
          <p:grpSpPr>
            <a:xfrm>
              <a:off x="2238215" y="377356"/>
              <a:ext cx="150179" cy="254953"/>
              <a:chOff x="0" y="0"/>
              <a:chExt cx="150178" cy="254952"/>
            </a:xfrm>
          </p:grpSpPr>
          <p:sp>
            <p:nvSpPr>
              <p:cNvPr id="96" name="Shape 3425"/>
              <p:cNvSpPr/>
              <p:nvPr/>
            </p:nvSpPr>
            <p:spPr>
              <a:xfrm>
                <a:off x="-1" y="-1"/>
                <a:ext cx="150180" cy="204676"/>
              </a:xfrm>
              <a:custGeom>
                <a:avLst/>
                <a:gdLst/>
                <a:ahLst/>
                <a:cxnLst>
                  <a:cxn ang="0">
                    <a:pos x="wd2" y="hd2"/>
                  </a:cxn>
                  <a:cxn ang="5400000">
                    <a:pos x="wd2" y="hd2"/>
                  </a:cxn>
                  <a:cxn ang="10800000">
                    <a:pos x="wd2" y="hd2"/>
                  </a:cxn>
                  <a:cxn ang="16200000">
                    <a:pos x="wd2" y="hd2"/>
                  </a:cxn>
                </a:cxnLst>
                <a:rect l="0" t="0" r="r" b="b"/>
                <a:pathLst>
                  <a:path w="21599" h="21600" extrusionOk="0">
                    <a:moveTo>
                      <a:pt x="10934" y="0"/>
                    </a:moveTo>
                    <a:cubicBezTo>
                      <a:pt x="10847" y="0"/>
                      <a:pt x="10801" y="2"/>
                      <a:pt x="10801" y="2"/>
                    </a:cubicBezTo>
                    <a:cubicBezTo>
                      <a:pt x="10801" y="2"/>
                      <a:pt x="10754" y="0"/>
                      <a:pt x="10668" y="0"/>
                    </a:cubicBezTo>
                    <a:cubicBezTo>
                      <a:pt x="9432" y="0"/>
                      <a:pt x="0" y="285"/>
                      <a:pt x="0" y="8964"/>
                    </a:cubicBezTo>
                    <a:cubicBezTo>
                      <a:pt x="0" y="12780"/>
                      <a:pt x="6319" y="19737"/>
                      <a:pt x="6319" y="21600"/>
                    </a:cubicBezTo>
                    <a:lnTo>
                      <a:pt x="15323" y="21600"/>
                    </a:lnTo>
                    <a:cubicBezTo>
                      <a:pt x="15323" y="19737"/>
                      <a:pt x="21599" y="12780"/>
                      <a:pt x="21599" y="8964"/>
                    </a:cubicBezTo>
                    <a:cubicBezTo>
                      <a:pt x="21600" y="284"/>
                      <a:pt x="12168" y="0"/>
                      <a:pt x="10934" y="0"/>
                    </a:cubicBezTo>
                    <a:close/>
                    <a:moveTo>
                      <a:pt x="13355" y="19728"/>
                    </a:moveTo>
                    <a:lnTo>
                      <a:pt x="12362" y="19728"/>
                    </a:lnTo>
                    <a:lnTo>
                      <a:pt x="12362" y="14897"/>
                    </a:lnTo>
                    <a:lnTo>
                      <a:pt x="9324" y="14897"/>
                    </a:lnTo>
                    <a:lnTo>
                      <a:pt x="9324" y="19728"/>
                    </a:lnTo>
                    <a:lnTo>
                      <a:pt x="8285" y="19728"/>
                    </a:lnTo>
                    <a:cubicBezTo>
                      <a:pt x="7853" y="18884"/>
                      <a:pt x="7181" y="17845"/>
                      <a:pt x="6279" y="16473"/>
                    </a:cubicBezTo>
                    <a:cubicBezTo>
                      <a:pt x="4701" y="14071"/>
                      <a:pt x="2542" y="10782"/>
                      <a:pt x="2542" y="8964"/>
                    </a:cubicBezTo>
                    <a:cubicBezTo>
                      <a:pt x="2542" y="6006"/>
                      <a:pt x="3778" y="3937"/>
                      <a:pt x="6217" y="2815"/>
                    </a:cubicBezTo>
                    <a:cubicBezTo>
                      <a:pt x="8209" y="1899"/>
                      <a:pt x="10422" y="1872"/>
                      <a:pt x="10668" y="1872"/>
                    </a:cubicBezTo>
                    <a:lnTo>
                      <a:pt x="10696" y="1872"/>
                    </a:lnTo>
                    <a:lnTo>
                      <a:pt x="10783" y="1875"/>
                    </a:lnTo>
                    <a:lnTo>
                      <a:pt x="10888" y="1872"/>
                    </a:lnTo>
                    <a:lnTo>
                      <a:pt x="10934" y="1872"/>
                    </a:lnTo>
                    <a:cubicBezTo>
                      <a:pt x="11179" y="1872"/>
                      <a:pt x="13392" y="1898"/>
                      <a:pt x="15384" y="2815"/>
                    </a:cubicBezTo>
                    <a:cubicBezTo>
                      <a:pt x="17823" y="3937"/>
                      <a:pt x="19059" y="6006"/>
                      <a:pt x="19059" y="8964"/>
                    </a:cubicBezTo>
                    <a:cubicBezTo>
                      <a:pt x="19059" y="10784"/>
                      <a:pt x="16913" y="14074"/>
                      <a:pt x="15345" y="16478"/>
                    </a:cubicBezTo>
                    <a:cubicBezTo>
                      <a:pt x="14451" y="17847"/>
                      <a:pt x="13784" y="18886"/>
                      <a:pt x="13355" y="19728"/>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7" name="Shape 3426"/>
              <p:cNvSpPr/>
              <p:nvPr/>
            </p:nvSpPr>
            <p:spPr>
              <a:xfrm>
                <a:off x="42085" y="213573"/>
                <a:ext cx="62907"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8" name="Shape 3427"/>
              <p:cNvSpPr/>
              <p:nvPr/>
            </p:nvSpPr>
            <p:spPr>
              <a:xfrm>
                <a:off x="60248" y="238490"/>
                <a:ext cx="31011"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93" name="Shape 3429"/>
            <p:cNvSpPr/>
            <p:nvPr/>
          </p:nvSpPr>
          <p:spPr>
            <a:xfrm>
              <a:off x="2877791" y="1007454"/>
              <a:ext cx="231776" cy="203201"/>
            </a:xfrm>
            <a:custGeom>
              <a:avLst/>
              <a:gdLst/>
              <a:ahLst/>
              <a:cxnLst>
                <a:cxn ang="0">
                  <a:pos x="wd2" y="hd2"/>
                </a:cxn>
                <a:cxn ang="5400000">
                  <a:pos x="wd2" y="hd2"/>
                </a:cxn>
                <a:cxn ang="10800000">
                  <a:pos x="wd2" y="hd2"/>
                </a:cxn>
                <a:cxn ang="16200000">
                  <a:pos x="wd2" y="hd2"/>
                </a:cxn>
              </a:cxnLst>
              <a:rect l="0" t="0" r="r" b="b"/>
              <a:pathLst>
                <a:path w="21600" h="21600" extrusionOk="0">
                  <a:moveTo>
                    <a:pt x="16224" y="0"/>
                  </a:moveTo>
                  <a:cubicBezTo>
                    <a:pt x="13474" y="0"/>
                    <a:pt x="10800" y="3771"/>
                    <a:pt x="10800" y="3771"/>
                  </a:cubicBezTo>
                  <a:cubicBezTo>
                    <a:pt x="10800" y="3771"/>
                    <a:pt x="8125" y="0"/>
                    <a:pt x="5375" y="0"/>
                  </a:cubicBezTo>
                  <a:cubicBezTo>
                    <a:pt x="2625" y="0"/>
                    <a:pt x="0" y="1572"/>
                    <a:pt x="0" y="6200"/>
                  </a:cubicBezTo>
                  <a:cubicBezTo>
                    <a:pt x="0" y="9486"/>
                    <a:pt x="2700" y="12372"/>
                    <a:pt x="2700" y="12372"/>
                  </a:cubicBezTo>
                  <a:lnTo>
                    <a:pt x="10800" y="21600"/>
                  </a:lnTo>
                  <a:lnTo>
                    <a:pt x="18900" y="12372"/>
                  </a:lnTo>
                  <a:cubicBezTo>
                    <a:pt x="18900" y="12372"/>
                    <a:pt x="21600" y="9485"/>
                    <a:pt x="21600" y="6200"/>
                  </a:cubicBezTo>
                  <a:cubicBezTo>
                    <a:pt x="21600" y="1572"/>
                    <a:pt x="18975" y="0"/>
                    <a:pt x="16224"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4" name="Shape 3430"/>
            <p:cNvSpPr/>
            <p:nvPr/>
          </p:nvSpPr>
          <p:spPr>
            <a:xfrm>
              <a:off x="492464" y="942264"/>
              <a:ext cx="233356" cy="233364"/>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5" name="Shape 3431"/>
            <p:cNvSpPr/>
            <p:nvPr/>
          </p:nvSpPr>
          <p:spPr>
            <a:xfrm>
              <a:off x="398428" y="1847312"/>
              <a:ext cx="188056" cy="2852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141" y="11408"/>
                  </a:lnTo>
                  <a:lnTo>
                    <a:pt x="9464" y="11403"/>
                  </a:lnTo>
                  <a:lnTo>
                    <a:pt x="0" y="21600"/>
                  </a:lnTo>
                  <a:lnTo>
                    <a:pt x="20230" y="9012"/>
                  </a:lnTo>
                  <a:lnTo>
                    <a:pt x="13945" y="9016"/>
                  </a:lnTo>
                  <a:lnTo>
                    <a:pt x="21600" y="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104" name="Shape 3433"/>
          <p:cNvSpPr/>
          <p:nvPr/>
        </p:nvSpPr>
        <p:spPr>
          <a:xfrm flipH="1">
            <a:off x="4653941" y="3440006"/>
            <a:ext cx="2404857" cy="2738572"/>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3194C6"/>
          </a:solidFill>
          <a:ln w="12700">
            <a:miter lim="400000"/>
          </a:ln>
        </p:spPr>
        <p:txBody>
          <a:bodyPr lIns="0" tIns="0" rIns="0" bIns="0"/>
          <a:lstStyle/>
          <a:p>
            <a:pPr lvl="0">
              <a:defRPr sz="2400"/>
            </a:pPr>
            <a:endParaRPr sz="4400">
              <a:latin typeface="微软雅黑" panose="020B0503020204020204" pitchFamily="34" charset="-122"/>
              <a:ea typeface="微软雅黑" panose="020B0503020204020204" pitchFamily="34" charset="-122"/>
            </a:endParaRPr>
          </a:p>
        </p:txBody>
      </p:sp>
      <p:sp>
        <p:nvSpPr>
          <p:cNvPr id="105" name="Shape 3403"/>
          <p:cNvSpPr/>
          <p:nvPr/>
        </p:nvSpPr>
        <p:spPr>
          <a:xfrm>
            <a:off x="404987" y="3204620"/>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小作业：知识专题独立小作业，现学现用学以致用大作业：商城实战，知识串联、架构落地</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67" name="组合 66"/>
          <p:cNvGrpSpPr/>
          <p:nvPr/>
        </p:nvGrpSpPr>
        <p:grpSpPr>
          <a:xfrm>
            <a:off x="6766730" y="94851"/>
            <a:ext cx="4152900" cy="837873"/>
            <a:chOff x="7324725" y="1141845"/>
            <a:chExt cx="4152900" cy="837873"/>
          </a:xfrm>
        </p:grpSpPr>
        <p:grpSp>
          <p:nvGrpSpPr>
            <p:cNvPr id="68" name="Group 16"/>
            <p:cNvGrpSpPr/>
            <p:nvPr/>
          </p:nvGrpSpPr>
          <p:grpSpPr bwMode="auto">
            <a:xfrm>
              <a:off x="7549280" y="1434639"/>
              <a:ext cx="129000" cy="207346"/>
              <a:chOff x="4441" y="3144"/>
              <a:chExt cx="215" cy="345"/>
            </a:xfrm>
          </p:grpSpPr>
          <p:sp>
            <p:nvSpPr>
              <p:cNvPr id="7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4"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9" name="矩形 68"/>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118" name="组合 117"/>
          <p:cNvGrpSpPr/>
          <p:nvPr/>
        </p:nvGrpSpPr>
        <p:grpSpPr>
          <a:xfrm>
            <a:off x="6837555" y="285317"/>
            <a:ext cx="4082075" cy="375746"/>
            <a:chOff x="4121722" y="5733166"/>
            <a:chExt cx="4082075" cy="375746"/>
          </a:xfrm>
        </p:grpSpPr>
        <p:grpSp>
          <p:nvGrpSpPr>
            <p:cNvPr id="119" name="PA_组合 14"/>
            <p:cNvGrpSpPr/>
            <p:nvPr>
              <p:custDataLst>
                <p:tags r:id="rId4"/>
              </p:custDataLst>
            </p:nvPr>
          </p:nvGrpSpPr>
          <p:grpSpPr bwMode="auto">
            <a:xfrm>
              <a:off x="4121722" y="5748912"/>
              <a:ext cx="360000" cy="360000"/>
              <a:chOff x="4350" y="3200"/>
              <a:chExt cx="600" cy="599"/>
            </a:xfrm>
          </p:grpSpPr>
          <p:sp>
            <p:nvSpPr>
              <p:cNvPr id="121"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22" name="Group 16"/>
              <p:cNvGrpSpPr/>
              <p:nvPr/>
            </p:nvGrpSpPr>
            <p:grpSpPr bwMode="auto">
              <a:xfrm>
                <a:off x="4526" y="3301"/>
                <a:ext cx="215" cy="364"/>
                <a:chOff x="4526" y="3301"/>
                <a:chExt cx="215" cy="364"/>
              </a:xfrm>
            </p:grpSpPr>
            <p:sp>
              <p:nvSpPr>
                <p:cNvPr id="123"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24"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120"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540154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请给我们课程一个五星好评</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6" name="TextBox 5"/>
          <p:cNvSpPr txBox="1"/>
          <p:nvPr/>
        </p:nvSpPr>
        <p:spPr>
          <a:xfrm>
            <a:off x="1273305" y="4865282"/>
            <a:ext cx="9417963" cy="707886"/>
          </a:xfrm>
          <a:prstGeom prst="rect">
            <a:avLst/>
          </a:prstGeom>
          <a:noFill/>
        </p:spPr>
        <p:txBody>
          <a:bodyPr wrap="none" rtlCol="0">
            <a:spAutoFit/>
          </a:bodyPr>
          <a:lstStyle/>
          <a:p>
            <a:r>
              <a:rPr lang="zh-CN" altLang="en-US" sz="4000" b="1">
                <a:solidFill>
                  <a:srgbClr val="7030A0"/>
                </a:solidFill>
                <a:latin typeface="微软雅黑" panose="020B0503020204020204" pitchFamily="34" charset="-122"/>
                <a:ea typeface="微软雅黑" panose="020B0503020204020204" pitchFamily="34" charset="-122"/>
              </a:rPr>
              <a:t>你的好评是享学前行最大的动力，谢谢！</a:t>
            </a:r>
            <a:endParaRPr lang="zh-CN" altLang="en-US" sz="4000" b="1">
              <a:solidFill>
                <a:srgbClr val="7030A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821784" y="1035512"/>
            <a:ext cx="8399463" cy="3886200"/>
            <a:chOff x="1250469" y="1333025"/>
            <a:chExt cx="8399463" cy="3886200"/>
          </a:xfrm>
        </p:grpSpPr>
        <p:grpSp>
          <p:nvGrpSpPr>
            <p:cNvPr id="4" name="组合 3"/>
            <p:cNvGrpSpPr/>
            <p:nvPr/>
          </p:nvGrpSpPr>
          <p:grpSpPr>
            <a:xfrm>
              <a:off x="1250469" y="1333025"/>
              <a:ext cx="8399463" cy="3886200"/>
              <a:chOff x="1754333" y="1485900"/>
              <a:chExt cx="8399463" cy="38862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333" y="1485900"/>
                <a:ext cx="839946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5762626" y="3557587"/>
                <a:ext cx="3541712" cy="1292952"/>
                <a:chOff x="5762626" y="3557587"/>
                <a:chExt cx="3541712" cy="1292952"/>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3557587"/>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036152"/>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307614"/>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912" y="3263675"/>
              <a:ext cx="3524250" cy="143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Lambda(</a:t>
            </a:r>
            <a:r>
              <a:rPr lang="zh-CN" altLang="en-US" sz="2660" smtClean="0">
                <a:solidFill>
                  <a:srgbClr val="1D69A3"/>
                </a:solidFill>
                <a:latin typeface="微软雅黑" panose="020B0503020204020204" pitchFamily="34" charset="-122"/>
                <a:ea typeface="微软雅黑" panose="020B0503020204020204" pitchFamily="34" charset="-122"/>
                <a:sym typeface="+mn-ea"/>
              </a:rPr>
              <a:t>那么大</a:t>
            </a:r>
            <a:r>
              <a:rPr lang="en-US" altLang="zh-CN" sz="2660" smtClean="0">
                <a:solidFill>
                  <a:srgbClr val="1D69A3"/>
                </a:solidFill>
                <a:latin typeface="微软雅黑" panose="020B0503020204020204" pitchFamily="34" charset="-122"/>
                <a:ea typeface="微软雅黑" panose="020B0503020204020204" pitchFamily="34" charset="-122"/>
                <a:sym typeface="+mn-ea"/>
              </a:rPr>
              <a:t>)</a:t>
            </a:r>
            <a:r>
              <a:rPr lang="zh-CN" altLang="en-US" sz="2660" smtClean="0">
                <a:solidFill>
                  <a:srgbClr val="1D69A3"/>
                </a:solidFill>
                <a:latin typeface="微软雅黑" panose="020B0503020204020204" pitchFamily="34" charset="-122"/>
                <a:ea typeface="微软雅黑" panose="020B0503020204020204" pitchFamily="34" charset="-122"/>
                <a:sym typeface="+mn-ea"/>
              </a:rPr>
              <a:t>的表达式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8" name="文本框 7"/>
          <p:cNvSpPr txBox="1"/>
          <p:nvPr/>
        </p:nvSpPr>
        <p:spPr>
          <a:xfrm>
            <a:off x="349250" y="1454785"/>
            <a:ext cx="8978900" cy="645160"/>
          </a:xfrm>
          <a:prstGeom prst="rect">
            <a:avLst/>
          </a:prstGeom>
          <a:noFill/>
        </p:spPr>
        <p:txBody>
          <a:bodyPr wrap="square" rtlCol="0" anchor="t">
            <a:spAutoFit/>
            <a:scene3d>
              <a:camera prst="orthographicFront"/>
              <a:lightRig rig="threePt" dir="t"/>
            </a:scene3d>
          </a:bodyPr>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Lambda是一个匿名函数，即没有函数名的函数（简化了匿名委托的使用，让你让代码更加简洁）</a:t>
            </a:r>
            <a:endParaRPr lang="zh-CN" altLang="en-US">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554990" y="3582670"/>
            <a:ext cx="4297680" cy="368300"/>
          </a:xfrm>
          <a:prstGeom prst="rect">
            <a:avLst/>
          </a:prstGeom>
          <a:noFill/>
        </p:spPr>
        <p:txBody>
          <a:bodyPr wrap="none" rtlCol="0" anchor="t">
            <a:spAutoFit/>
          </a:bodyPr>
          <a:p>
            <a:r>
              <a:rPr lang="zh-CN" altLang="en-US">
                <a:solidFill>
                  <a:schemeClr val="accent1"/>
                </a:solidFill>
                <a:effectLst>
                  <a:outerShdw blurRad="38100" dist="25400" dir="5400000" algn="ctr" rotWithShape="0">
                    <a:srgbClr val="6E747A">
                      <a:alpha val="43000"/>
                    </a:srgbClr>
                  </a:outerShdw>
                </a:effectLst>
                <a:sym typeface="+mn-ea"/>
              </a:rPr>
              <a:t>匿名委托又是上面玩意？通过代码来说明</a:t>
            </a:r>
            <a:endParaRPr lang="zh-CN" altLang="en-US">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a:r>
              <a:rPr lang="en-US" altLang="zh-CN" sz="1335" dirty="0">
                <a:solidFill>
                  <a:srgbClr val="FFFFFF">
                    <a:lumMod val="50000"/>
                  </a:srgbClr>
                </a:solidFill>
                <a:latin typeface="Calibri" panose="020F0502020204030204"/>
                <a:ea typeface="宋体" panose="02010600030101010101" pitchFamily="2" charset="-122"/>
              </a:rPr>
              <a:t>TAHNK YOU FOR WATCHING</a:t>
            </a:r>
            <a:endParaRPr lang="zh-CN" altLang="en-US" sz="1335" dirty="0">
              <a:solidFill>
                <a:srgbClr val="FFFFFF">
                  <a:lumMod val="50000"/>
                </a:srgbClr>
              </a:solidFill>
              <a:latin typeface="Calibri" panose="020F0502020204030204"/>
              <a:ea typeface="宋体" panose="02010600030101010101" pitchFamily="2" charset="-122"/>
            </a:endParaRPr>
          </a:p>
        </p:txBody>
      </p:sp>
      <p:grpSp>
        <p:nvGrpSpPr>
          <p:cNvPr id="2" name="组合 1"/>
          <p:cNvGrpSpPr/>
          <p:nvPr/>
        </p:nvGrpSpPr>
        <p:grpSpPr>
          <a:xfrm>
            <a:off x="2460091" y="5476597"/>
            <a:ext cx="3424322" cy="478155"/>
            <a:chOff x="1139058" y="5549903"/>
            <a:chExt cx="3424322" cy="478155"/>
          </a:xfrm>
        </p:grpSpPr>
        <p:grpSp>
          <p:nvGrpSpPr>
            <p:cNvPr id="3" name="PA_组合 23"/>
            <p:cNvGrpSpPr/>
            <p:nvPr>
              <p:custDataLst>
                <p:tags r:id="rId2"/>
              </p:custDataLst>
            </p:nvPr>
          </p:nvGrpSpPr>
          <p:grpSpPr>
            <a:xfrm>
              <a:off x="1139058" y="5609179"/>
              <a:ext cx="359175" cy="360000"/>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nvGrpSpPr>
              <p:cNvPr id="8"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grpSp>
        <p:sp>
          <p:nvSpPr>
            <p:cNvPr id="34" name="PA_文本框 19"/>
            <p:cNvSpPr txBox="1">
              <a:spLocks noChangeArrowheads="1"/>
            </p:cNvSpPr>
            <p:nvPr>
              <p:custDataLst>
                <p:tags r:id="rId3"/>
              </p:custDataLst>
            </p:nvPr>
          </p:nvSpPr>
          <p:spPr bwMode="auto">
            <a:xfrm>
              <a:off x="1397905" y="5549903"/>
              <a:ext cx="3165475" cy="47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40000"/>
                </a:lnSpc>
              </a:pPr>
              <a:r>
                <a:rPr lang="zh-CN" altLang="en-US" dirty="0" smtClean="0">
                  <a:latin typeface="微软雅黑" panose="020B0503020204020204" pitchFamily="34" charset="-122"/>
                  <a:ea typeface="微软雅黑" panose="020B0503020204020204" pitchFamily="34" charset="-122"/>
                </a:rPr>
                <a:t>主讲老师</a:t>
              </a:r>
              <a:r>
                <a:rPr lang="en-US" altLang="zh-CN" dirty="0" smtClean="0">
                  <a:latin typeface="微软雅黑" panose="020B0503020204020204" pitchFamily="34" charset="-122"/>
                  <a:ea typeface="微软雅黑" panose="020B0503020204020204" pitchFamily="34" charset="-122"/>
                </a:rPr>
                <a:t>Zero</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等线" panose="02010600030101010101" charset="-122"/>
                </a:rPr>
                <a:t>2124346685</a:t>
              </a:r>
              <a:endParaRPr lang="en-US" altLang="zh-CN" dirty="0">
                <a:latin typeface="微软雅黑" panose="020B0503020204020204" pitchFamily="34" charset="-122"/>
                <a:ea typeface="微软雅黑" panose="020B0503020204020204" pitchFamily="34" charset="-122"/>
                <a:sym typeface="等线" panose="02010600030101010101" charset="-122"/>
              </a:endParaRPr>
            </a:p>
          </p:txBody>
        </p:sp>
      </p:grpSp>
      <p:grpSp>
        <p:nvGrpSpPr>
          <p:cNvPr id="9" name="组合 2"/>
          <p:cNvGrpSpPr/>
          <p:nvPr/>
        </p:nvGrpSpPr>
        <p:grpSpPr>
          <a:xfrm>
            <a:off x="6359105" y="5531207"/>
            <a:ext cx="3930862" cy="368300"/>
            <a:chOff x="4060522" y="5638470"/>
            <a:chExt cx="3930862" cy="368300"/>
          </a:xfrm>
        </p:grpSpPr>
        <p:grpSp>
          <p:nvGrpSpPr>
            <p:cNvPr id="10" name="PA_组合 14"/>
            <p:cNvGrpSpPr/>
            <p:nvPr>
              <p:custDataLst>
                <p:tags r:id="rId4"/>
              </p:custDataLst>
            </p:nvPr>
          </p:nvGrpSpPr>
          <p:grpSpPr bwMode="auto">
            <a:xfrm>
              <a:off x="4060522" y="5643136"/>
              <a:ext cx="360000" cy="360000"/>
              <a:chOff x="4248" y="3024"/>
              <a:chExt cx="600" cy="599"/>
            </a:xfrm>
          </p:grpSpPr>
          <p:sp>
            <p:nvSpPr>
              <p:cNvPr id="30"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5" name="PA_文本框 20"/>
            <p:cNvSpPr txBox="1">
              <a:spLocks noChangeArrowheads="1"/>
            </p:cNvSpPr>
            <p:nvPr>
              <p:custDataLst>
                <p:tags r:id="rId5"/>
              </p:custDataLst>
            </p:nvPr>
          </p:nvSpPr>
          <p:spPr bwMode="auto">
            <a:xfrm>
              <a:off x="4411254" y="5638470"/>
              <a:ext cx="358013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8565"/>
              <a:r>
                <a:rPr lang="zh-CN" altLang="en-US" smtClean="0">
                  <a:latin typeface="微软雅黑" panose="020B0503020204020204" pitchFamily="34" charset="-122"/>
                  <a:ea typeface="微软雅黑" panose="020B0503020204020204" pitchFamily="34" charset="-122"/>
                </a:rPr>
                <a:t>课程咨询</a:t>
              </a:r>
              <a:r>
                <a:rPr lang="zh-CN" altLang="en-US" smtClean="0">
                  <a:latin typeface="微软雅黑" panose="020B0503020204020204" pitchFamily="34" charset="-122"/>
                  <a:ea typeface="微软雅黑" panose="020B0503020204020204" pitchFamily="34" charset="-122"/>
                  <a:sym typeface="+mn-ea"/>
                </a:rPr>
                <a:t>阿媛老师：2807762965</a:t>
              </a:r>
              <a:endParaRPr lang="zh-CN" altLang="en-US" smtClean="0">
                <a:latin typeface="微软雅黑" panose="020B0503020204020204" pitchFamily="34" charset="-122"/>
                <a:ea typeface="微软雅黑" panose="020B0503020204020204" pitchFamily="34" charset="-122"/>
                <a:sym typeface="+mn-ea"/>
              </a:endParaRPr>
            </a:p>
          </p:txBody>
        </p:sp>
      </p:grpSp>
      <p:grpSp>
        <p:nvGrpSpPr>
          <p:cNvPr id="12" name="PA_组合 20"/>
          <p:cNvGrpSpPr/>
          <p:nvPr>
            <p:custDataLst>
              <p:tags r:id="rId6"/>
            </p:custDataLst>
          </p:nvPr>
        </p:nvGrpSpPr>
        <p:grpSpPr>
          <a:xfrm>
            <a:off x="0" y="3928725"/>
            <a:ext cx="12192000" cy="27148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13" name="组合 48"/>
          <p:cNvGrpSpPr/>
          <p:nvPr/>
        </p:nvGrpSpPr>
        <p:grpSpPr>
          <a:xfrm>
            <a:off x="3411209" y="429583"/>
            <a:ext cx="5296253" cy="5015263"/>
            <a:chOff x="2666060" y="1779854"/>
            <a:chExt cx="4914727" cy="4653979"/>
          </a:xfrm>
        </p:grpSpPr>
        <p:sp>
          <p:nvSpPr>
            <p:cNvPr id="50" name="任意多边形: 形状 11"/>
            <p:cNvSpPr/>
            <p:nvPr/>
          </p:nvSpPr>
          <p:spPr>
            <a:xfrm>
              <a:off x="3099814" y="192397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10"/>
            <p:cNvSpPr/>
            <p:nvPr/>
          </p:nvSpPr>
          <p:spPr>
            <a:xfrm>
              <a:off x="3099814" y="2052932"/>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12"/>
            <p:cNvSpPr/>
            <p:nvPr/>
          </p:nvSpPr>
          <p:spPr>
            <a:xfrm>
              <a:off x="3533568" y="212499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13"/>
            <p:cNvSpPr/>
            <p:nvPr/>
          </p:nvSpPr>
          <p:spPr>
            <a:xfrm>
              <a:off x="2666060" y="1980870"/>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14"/>
            <p:cNvSpPr/>
            <p:nvPr/>
          </p:nvSpPr>
          <p:spPr>
            <a:xfrm>
              <a:off x="3099814" y="225394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15"/>
            <p:cNvSpPr/>
            <p:nvPr/>
          </p:nvSpPr>
          <p:spPr>
            <a:xfrm>
              <a:off x="3316691" y="177985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16"/>
            <p:cNvSpPr/>
            <p:nvPr/>
          </p:nvSpPr>
          <p:spPr>
            <a:xfrm>
              <a:off x="3533568" y="1980870"/>
              <a:ext cx="3909150" cy="415345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784790" y="4932746"/>
              <a:ext cx="795997" cy="79599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224667" y="5906881"/>
              <a:ext cx="526952" cy="526952"/>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969254" y="1837290"/>
              <a:ext cx="361967" cy="36196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21"/>
          <p:cNvSpPr txBox="1"/>
          <p:nvPr/>
        </p:nvSpPr>
        <p:spPr>
          <a:xfrm>
            <a:off x="3339259" y="1645369"/>
            <a:ext cx="5433266" cy="1477328"/>
          </a:xfrm>
          <a:prstGeom prst="rect">
            <a:avLst/>
          </a:prstGeom>
          <a:noFill/>
        </p:spPr>
        <p:txBody>
          <a:bodyPr wrap="square" rtlCol="0">
            <a:spAutoFit/>
          </a:bodyPr>
          <a:lstStyle/>
          <a:p>
            <a:pPr algn="ctr"/>
            <a:r>
              <a:rPr lang="zh-CN" altLang="en-US" sz="5400" smtClean="0">
                <a:solidFill>
                  <a:schemeClr val="bg1"/>
                </a:solidFill>
                <a:ea typeface="微软雅黑" panose="020B0503020204020204" pitchFamily="34" charset="-122"/>
              </a:rPr>
              <a:t>享学课堂  </a:t>
            </a:r>
            <a:endParaRPr lang="en-US" altLang="zh-CN" sz="5400" smtClean="0">
              <a:solidFill>
                <a:schemeClr val="bg1"/>
              </a:solidFill>
              <a:ea typeface="微软雅黑" panose="020B0503020204020204" pitchFamily="34" charset="-122"/>
            </a:endParaRPr>
          </a:p>
          <a:p>
            <a:pPr algn="ctr"/>
            <a:r>
              <a:rPr lang="zh-CN" altLang="en-US" sz="3600" smtClean="0">
                <a:solidFill>
                  <a:schemeClr val="bg1"/>
                </a:solidFill>
                <a:ea typeface="微软雅黑" panose="020B0503020204020204" pitchFamily="34" charset="-122"/>
              </a:rPr>
              <a:t>   谢谢您的参与！</a:t>
            </a:r>
            <a:endParaRPr lang="zh-CN" altLang="en-US" sz="3600" smtClean="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to="" calcmode="lin" valueType="num">
                                      <p:cBhvr>
                                        <p:cTn id="13" dur="700" fill="hold">
                                          <p:stCondLst>
                                            <p:cond delay="0"/>
                                          </p:stCondLst>
                                        </p:cTn>
                                        <p:tgtEl>
                                          <p:spTgt spid="1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2"/>
                                        </p:tgtEl>
                                        <p:attrNameLst>
                                          <p:attrName>ppt_w</p:attrName>
                                        </p:attrNameLst>
                                      </p:cBhvr>
                                      <p:tavLst>
                                        <p:tav tm="0" fmla="#ppt_w-(-#ppt_w)*((1.5-1.5*$)^2-(1.5-1.5*$)^3)">
                                          <p:val>
                                            <p:fltVal val="0"/>
                                          </p:val>
                                        </p:tav>
                                        <p:tav tm="100000">
                                          <p:val>
                                            <p:fltVal val="1"/>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Lambda </a:t>
            </a:r>
            <a:r>
              <a:rPr lang="zh-CN" altLang="en-US" sz="2660" smtClean="0">
                <a:solidFill>
                  <a:srgbClr val="1D69A3"/>
                </a:solidFill>
                <a:latin typeface="微软雅黑" panose="020B0503020204020204" pitchFamily="34" charset="-122"/>
                <a:ea typeface="微软雅黑" panose="020B0503020204020204" pitchFamily="34" charset="-122"/>
                <a:sym typeface="+mn-ea"/>
              </a:rPr>
              <a:t>语法</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8" name="文本框 7"/>
          <p:cNvSpPr txBox="1"/>
          <p:nvPr/>
        </p:nvSpPr>
        <p:spPr>
          <a:xfrm>
            <a:off x="349250" y="1454785"/>
            <a:ext cx="8978900" cy="1198880"/>
          </a:xfrm>
          <a:prstGeom prst="rect">
            <a:avLst/>
          </a:prstGeom>
          <a:noFill/>
        </p:spPr>
        <p:txBody>
          <a:bodyPr wrap="square" rtlCol="0" anchor="t">
            <a:spAutoFit/>
            <a:scene3d>
              <a:camera prst="orthographicFront"/>
              <a:lightRig rig="threePt" dir="t"/>
            </a:scene3d>
          </a:bodyPr>
          <a:p>
            <a:pPr indent="0">
              <a:buFont typeface="Wingdings" panose="05000000000000000000" charset="0"/>
              <a:buNone/>
            </a:pPr>
            <a:r>
              <a:rPr lang="zh-CN" altLang="en-US">
                <a:solidFill>
                  <a:schemeClr val="accent1"/>
                </a:solidFill>
                <a:effectLst>
                  <a:outerShdw blurRad="38100" dist="25400" dir="5400000" algn="ctr" rotWithShape="0">
                    <a:srgbClr val="6E747A">
                      <a:alpha val="43000"/>
                    </a:srgbClr>
                  </a:outerShdw>
                </a:effectLst>
              </a:rPr>
              <a:t>Lambda 表达式在Java 语言中引入了一个新的语法元素和操作符。这个操作符为 “-&gt;”</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左侧：指定了 Lambda 表达式需要的所有参数</a:t>
            </a: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右侧：指定了 Lambda 体，即 Lambda 表达式要执行的功能</a:t>
            </a:r>
            <a:endParaRPr lang="zh-CN" altLang="en-US">
              <a:solidFill>
                <a:schemeClr val="accent1"/>
              </a:solidFill>
              <a:effectLst>
                <a:outerShdw blurRad="38100" dist="25400" dir="5400000" algn="ctr" rotWithShape="0">
                  <a:srgbClr val="6E747A">
                    <a:alpha val="43000"/>
                  </a:srgbClr>
                </a:outerShdw>
              </a:effectLst>
            </a:endParaRPr>
          </a:p>
        </p:txBody>
      </p:sp>
      <p:pic>
        <p:nvPicPr>
          <p:cNvPr id="2" name="图片 1"/>
          <p:cNvPicPr>
            <a:picLocks noChangeAspect="1"/>
          </p:cNvPicPr>
          <p:nvPr/>
        </p:nvPicPr>
        <p:blipFill>
          <a:blip r:embed="rId3"/>
          <a:stretch>
            <a:fillRect/>
          </a:stretch>
        </p:blipFill>
        <p:spPr>
          <a:xfrm>
            <a:off x="643255" y="3119120"/>
            <a:ext cx="4998720" cy="3057525"/>
          </a:xfrm>
          <a:prstGeom prst="rect">
            <a:avLst/>
          </a:prstGeom>
        </p:spPr>
      </p:pic>
      <p:pic>
        <p:nvPicPr>
          <p:cNvPr id="4" name="图片 3"/>
          <p:cNvPicPr>
            <a:picLocks noChangeAspect="1"/>
          </p:cNvPicPr>
          <p:nvPr/>
        </p:nvPicPr>
        <p:blipFill>
          <a:blip r:embed="rId4"/>
          <a:stretch>
            <a:fillRect/>
          </a:stretch>
        </p:blipFill>
        <p:spPr>
          <a:xfrm>
            <a:off x="5641975" y="3119120"/>
            <a:ext cx="8216900" cy="2997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Lambda </a:t>
            </a:r>
            <a:r>
              <a:rPr lang="zh-CN" altLang="en-US" sz="2660" smtClean="0">
                <a:solidFill>
                  <a:srgbClr val="1D69A3"/>
                </a:solidFill>
                <a:latin typeface="微软雅黑" panose="020B0503020204020204" pitchFamily="34" charset="-122"/>
                <a:ea typeface="微软雅黑" panose="020B0503020204020204" pitchFamily="34" charset="-122"/>
                <a:sym typeface="+mn-ea"/>
              </a:rPr>
              <a:t>表达式语法格式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8" name="文本框 7"/>
          <p:cNvSpPr txBox="1"/>
          <p:nvPr/>
        </p:nvSpPr>
        <p:spPr>
          <a:xfrm>
            <a:off x="349250" y="1454785"/>
            <a:ext cx="8978900" cy="3415030"/>
          </a:xfrm>
          <a:prstGeom prst="rect">
            <a:avLst/>
          </a:prstGeom>
          <a:noFill/>
        </p:spPr>
        <p:txBody>
          <a:bodyPr wrap="square" rtlCol="0" anchor="t">
            <a:spAutoFit/>
            <a:scene3d>
              <a:camera prst="orthographicFront"/>
              <a:lightRig rig="threePt" dir="t"/>
            </a:scene3d>
          </a:bodyPr>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语法格式一：无参数，无返回值</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语法格式二：有一个参数，并且无返回值</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语法格式三：若只有一个参数，小括号可以省略不写</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语法格式四：有两个以上的参数，有返回值，并且 Lambda 体中有多条语句</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语法格式五：若 Lambda 体中只有一条语句， return 和 大括号都可以省略不写</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语法格式六：Lambda 表达式的参数列表的数据类型可以省略不写，因为JVM编译器通过上下文推断出，数据类型，即“类型推断”</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函数式接口</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8" name="文本框 7"/>
          <p:cNvSpPr txBox="1"/>
          <p:nvPr/>
        </p:nvSpPr>
        <p:spPr>
          <a:xfrm>
            <a:off x="349250" y="1454785"/>
            <a:ext cx="8978900" cy="1198880"/>
          </a:xfrm>
          <a:prstGeom prst="rect">
            <a:avLst/>
          </a:prstGeom>
          <a:noFill/>
        </p:spPr>
        <p:txBody>
          <a:bodyPr wrap="square" rtlCol="0" anchor="t">
            <a:spAutoFit/>
            <a:scene3d>
              <a:camera prst="orthographicFront"/>
              <a:lightRig rig="threePt" dir="t"/>
            </a:scene3d>
          </a:bodyPr>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Lambda 表达式需要“函数式接口”的支持</a:t>
            </a:r>
            <a:endParaRPr lang="zh-CN" altLang="en-US">
              <a:solidFill>
                <a:schemeClr val="accent1"/>
              </a:solidFill>
              <a:effectLst>
                <a:outerShdw blurRad="38100" dist="25400" dir="5400000" algn="ctr" rotWithShape="0">
                  <a:srgbClr val="6E747A">
                    <a:alpha val="43000"/>
                  </a:srgbClr>
                </a:outerShdw>
              </a:effectLst>
            </a:endParaRPr>
          </a:p>
          <a:p>
            <a:pPr indent="0">
              <a:buFont typeface="Wingdings" panose="05000000000000000000" charset="0"/>
              <a:buNone/>
            </a:pPr>
            <a:endParaRPr lang="zh-CN" altLang="en-US">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u"/>
            </a:pPr>
            <a:r>
              <a:rPr lang="zh-CN" altLang="en-US">
                <a:solidFill>
                  <a:schemeClr val="accent1"/>
                </a:solidFill>
                <a:effectLst>
                  <a:outerShdw blurRad="38100" dist="25400" dir="5400000" algn="ctr" rotWithShape="0">
                    <a:srgbClr val="6E747A">
                      <a:alpha val="43000"/>
                    </a:srgbClr>
                  </a:outerShdw>
                </a:effectLst>
              </a:rPr>
              <a:t>函数式接口：接口中只有一个抽象方法的接口，称为函数式接口。 可以使用注解 @FunctionalInterface 修饰可以检查是否是函数式接口</a:t>
            </a:r>
            <a:endParaRPr lang="zh-CN" altLang="en-US">
              <a:solidFill>
                <a:schemeClr val="accent1"/>
              </a:solidFill>
              <a:effectLst>
                <a:outerShdw blurRad="38100" dist="25400" dir="5400000" algn="ctr" rotWithShape="0">
                  <a:srgbClr val="6E747A">
                    <a:alpha val="43000"/>
                  </a:srgbClr>
                </a:outerShdw>
              </a:effectLst>
            </a:endParaRPr>
          </a:p>
        </p:txBody>
      </p:sp>
      <p:sp>
        <p:nvSpPr>
          <p:cNvPr id="100" name="文本框 99"/>
          <p:cNvSpPr txBox="1"/>
          <p:nvPr/>
        </p:nvSpPr>
        <p:spPr>
          <a:xfrm>
            <a:off x="438150" y="3302635"/>
            <a:ext cx="5080000" cy="1568450"/>
          </a:xfrm>
          <a:prstGeom prst="rect">
            <a:avLst/>
          </a:prstGeom>
          <a:noFill/>
          <a:ln w="9525">
            <a:noFill/>
          </a:ln>
        </p:spPr>
        <p:txBody>
          <a:bodyPr>
            <a:spAutoFit/>
          </a:bodyPr>
          <a:p>
            <a:pPr indent="0"/>
            <a:r>
              <a:rPr lang="zh-CN" sz="2400" b="1">
                <a:solidFill>
                  <a:schemeClr val="accent1"/>
                </a:solidFill>
                <a:effectLst/>
                <a:ea typeface="宋体" panose="02010600030101010101" pitchFamily="2" charset="-122"/>
              </a:rPr>
              <a:t>内置函数式接口：</a:t>
            </a:r>
            <a:r>
              <a:rPr lang="en-US" altLang="zh-CN" sz="2400" b="1">
                <a:solidFill>
                  <a:schemeClr val="accent1"/>
                </a:solidFill>
                <a:effectLst/>
                <a:ea typeface="宋体" panose="02010600030101010101" pitchFamily="2" charset="-122"/>
                <a:sym typeface="+mn-ea"/>
              </a:rPr>
              <a:t>java.util.function</a:t>
            </a:r>
            <a:endParaRPr lang="en-US" altLang="zh-CN" sz="2400" b="1">
              <a:solidFill>
                <a:schemeClr val="accent1"/>
              </a:solidFill>
              <a:effectLst/>
              <a:ea typeface="宋体" panose="02010600030101010101" pitchFamily="2" charset="-122"/>
            </a:endParaRPr>
          </a:p>
          <a:p>
            <a:pPr indent="0"/>
            <a:endParaRPr lang="zh-CN" sz="2400" b="1">
              <a:solidFill>
                <a:schemeClr val="accent1"/>
              </a:solidFill>
              <a:effectLst/>
              <a:ea typeface="宋体" panose="02010600030101010101" pitchFamily="2" charset="-122"/>
            </a:endParaRPr>
          </a:p>
          <a:p>
            <a:pPr indent="0"/>
            <a:endParaRPr lang="zh-CN" sz="2400" b="1">
              <a:solidFill>
                <a:schemeClr val="accent1"/>
              </a:solidFill>
              <a:effectLst/>
              <a:ea typeface="宋体" panose="02010600030101010101" pitchFamily="2" charset="-122"/>
            </a:endParaRPr>
          </a:p>
          <a:p>
            <a:pPr indent="0"/>
            <a:endParaRPr lang="en-US" altLang="zh-CN" sz="2400" b="1">
              <a:solidFill>
                <a:schemeClr val="accent1"/>
              </a:solidFill>
              <a:effectLst/>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9048115" y="628015"/>
            <a:ext cx="2268220" cy="5602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常用函数接口</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表格 1"/>
          <p:cNvGraphicFramePr/>
          <p:nvPr/>
        </p:nvGraphicFramePr>
        <p:xfrm>
          <a:off x="711835" y="1535430"/>
          <a:ext cx="10172700" cy="3413760"/>
        </p:xfrm>
        <a:graphic>
          <a:graphicData uri="http://schemas.openxmlformats.org/drawingml/2006/table">
            <a:tbl>
              <a:tblPr firstRow="1" bandRow="1">
                <a:tableStyleId>{5C22544A-7EE6-4342-B048-85BDC9FD1C3A}</a:tableStyleId>
              </a:tblPr>
              <a:tblGrid>
                <a:gridCol w="2543175"/>
                <a:gridCol w="2543175"/>
                <a:gridCol w="2543175"/>
                <a:gridCol w="2543175"/>
              </a:tblGrid>
              <a:tr h="487680">
                <a:tc>
                  <a:txBody>
                    <a:bodyPr/>
                    <a:p>
                      <a:pPr algn="ctr">
                        <a:buNone/>
                      </a:pPr>
                      <a:r>
                        <a:rPr lang="zh-CN" altLang="en-US"/>
                        <a:t>接口</a:t>
                      </a:r>
                      <a:endParaRPr lang="zh-CN" altLang="en-US"/>
                    </a:p>
                  </a:txBody>
                  <a:tcPr/>
                </a:tc>
                <a:tc>
                  <a:txBody>
                    <a:bodyPr/>
                    <a:p>
                      <a:pPr algn="ctr">
                        <a:buNone/>
                      </a:pPr>
                      <a:r>
                        <a:rPr lang="zh-CN" altLang="en-US"/>
                        <a:t>参数</a:t>
                      </a:r>
                      <a:endParaRPr lang="zh-CN" altLang="en-US"/>
                    </a:p>
                  </a:txBody>
                  <a:tcPr/>
                </a:tc>
                <a:tc>
                  <a:txBody>
                    <a:bodyPr/>
                    <a:p>
                      <a:pPr algn="ctr">
                        <a:buNone/>
                      </a:pPr>
                      <a:r>
                        <a:rPr lang="zh-CN" altLang="en-US"/>
                        <a:t>返回类型</a:t>
                      </a:r>
                      <a:endParaRPr lang="zh-CN" altLang="en-US"/>
                    </a:p>
                  </a:txBody>
                  <a:tcPr/>
                </a:tc>
                <a:tc>
                  <a:txBody>
                    <a:bodyPr/>
                    <a:p>
                      <a:pPr algn="ctr">
                        <a:buNone/>
                      </a:pPr>
                      <a:r>
                        <a:rPr lang="zh-CN" altLang="en-US"/>
                        <a:t>示例</a:t>
                      </a:r>
                      <a:endParaRPr lang="zh-CN" altLang="en-US"/>
                    </a:p>
                  </a:txBody>
                  <a:tcPr/>
                </a:tc>
              </a:tr>
              <a:tr h="487680">
                <a:tc>
                  <a:txBody>
                    <a:bodyPr/>
                    <a:p>
                      <a:pPr algn="ctr">
                        <a:buNone/>
                      </a:pPr>
                      <a:r>
                        <a:rPr lang="zh-CN" altLang="en-US"/>
                        <a:t>Predicate&lt;T&gt;</a:t>
                      </a:r>
                      <a:endParaRPr lang="zh-CN" altLang="en-US"/>
                    </a:p>
                  </a:txBody>
                  <a:tcPr/>
                </a:tc>
                <a:tc>
                  <a:txBody>
                    <a:bodyPr/>
                    <a:p>
                      <a:pPr algn="ctr">
                        <a:buNone/>
                      </a:pPr>
                      <a:r>
                        <a:rPr lang="zh-CN" altLang="en-US"/>
                        <a:t>T</a:t>
                      </a:r>
                      <a:endParaRPr lang="zh-CN" altLang="en-US"/>
                    </a:p>
                  </a:txBody>
                  <a:tcPr/>
                </a:tc>
                <a:tc>
                  <a:txBody>
                    <a:bodyPr/>
                    <a:p>
                      <a:pPr algn="ctr">
                        <a:buNone/>
                      </a:pPr>
                      <a:r>
                        <a:rPr lang="zh-CN" altLang="en-US"/>
                        <a:t>boolean</a:t>
                      </a:r>
                      <a:endParaRPr lang="zh-CN" altLang="en-US"/>
                    </a:p>
                  </a:txBody>
                  <a:tcPr/>
                </a:tc>
                <a:tc>
                  <a:txBody>
                    <a:bodyPr/>
                    <a:p>
                      <a:pPr algn="ctr">
                        <a:buNone/>
                      </a:pPr>
                      <a:r>
                        <a:rPr lang="en-US" altLang="zh-CN"/>
                        <a:t>Deer</a:t>
                      </a:r>
                      <a:r>
                        <a:rPr lang="zh-CN" altLang="en-US"/>
                        <a:t>老师是否最帅</a:t>
                      </a:r>
                      <a:endParaRPr lang="zh-CN" altLang="en-US"/>
                    </a:p>
                  </a:txBody>
                  <a:tcPr/>
                </a:tc>
              </a:tr>
              <a:tr h="487680">
                <a:tc>
                  <a:txBody>
                    <a:bodyPr/>
                    <a:p>
                      <a:pPr algn="ctr">
                        <a:buNone/>
                      </a:pPr>
                      <a:r>
                        <a:rPr lang="en-US" altLang="zh-CN"/>
                        <a:t>Consumer&lt;T&gt;</a:t>
                      </a:r>
                      <a:endParaRPr lang="en-US" altLang="zh-CN"/>
                    </a:p>
                  </a:txBody>
                  <a:tcPr/>
                </a:tc>
                <a:tc>
                  <a:txBody>
                    <a:bodyPr/>
                    <a:p>
                      <a:pPr algn="ctr">
                        <a:buNone/>
                      </a:pPr>
                      <a:r>
                        <a:rPr lang="zh-CN" altLang="en-US"/>
                        <a:t>T </a:t>
                      </a:r>
                      <a:endParaRPr lang="zh-CN" altLang="en-US"/>
                    </a:p>
                  </a:txBody>
                  <a:tcPr/>
                </a:tc>
                <a:tc>
                  <a:txBody>
                    <a:bodyPr/>
                    <a:p>
                      <a:pPr algn="ctr">
                        <a:buNone/>
                      </a:pPr>
                      <a:r>
                        <a:rPr lang="zh-CN" altLang="en-US"/>
                        <a:t>void</a:t>
                      </a:r>
                      <a:endParaRPr lang="zh-CN" altLang="en-US"/>
                    </a:p>
                  </a:txBody>
                  <a:tcPr/>
                </a:tc>
                <a:tc>
                  <a:txBody>
                    <a:bodyPr/>
                    <a:p>
                      <a:pPr algn="ctr">
                        <a:buNone/>
                      </a:pPr>
                      <a:r>
                        <a:rPr lang="zh-CN" altLang="en-US"/>
                        <a:t>输出一个值</a:t>
                      </a:r>
                      <a:endParaRPr lang="zh-CN" altLang="en-US"/>
                    </a:p>
                  </a:txBody>
                  <a:tcPr/>
                </a:tc>
              </a:tr>
              <a:tr h="487680">
                <a:tc>
                  <a:txBody>
                    <a:bodyPr/>
                    <a:p>
                      <a:pPr algn="ctr">
                        <a:buNone/>
                      </a:pPr>
                      <a:r>
                        <a:rPr lang="zh-CN" altLang="en-US"/>
                        <a:t>Function&lt;T,R&gt; </a:t>
                      </a:r>
                      <a:endParaRPr lang="zh-CN" altLang="en-US"/>
                    </a:p>
                  </a:txBody>
                  <a:tcPr/>
                </a:tc>
                <a:tc>
                  <a:txBody>
                    <a:bodyPr/>
                    <a:p>
                      <a:pPr algn="ctr">
                        <a:buNone/>
                      </a:pPr>
                      <a:r>
                        <a:rPr lang="zh-CN" altLang="en-US"/>
                        <a:t>T </a:t>
                      </a:r>
                      <a:endParaRPr lang="zh-CN" altLang="en-US"/>
                    </a:p>
                  </a:txBody>
                  <a:tcPr/>
                </a:tc>
                <a:tc>
                  <a:txBody>
                    <a:bodyPr/>
                    <a:p>
                      <a:pPr algn="ctr">
                        <a:buNone/>
                      </a:pPr>
                      <a:r>
                        <a:rPr lang="zh-CN" altLang="en-US"/>
                        <a:t>R</a:t>
                      </a:r>
                      <a:endParaRPr lang="zh-CN" altLang="en-US"/>
                    </a:p>
                  </a:txBody>
                  <a:tcPr/>
                </a:tc>
                <a:tc>
                  <a:txBody>
                    <a:bodyPr/>
                    <a:p>
                      <a:pPr algn="ctr">
                        <a:buNone/>
                      </a:pPr>
                      <a:r>
                        <a:rPr lang="zh-CN" altLang="en-US"/>
                        <a:t>获得 Person对象的名字</a:t>
                      </a:r>
                      <a:endParaRPr lang="zh-CN" altLang="en-US"/>
                    </a:p>
                  </a:txBody>
                  <a:tcPr/>
                </a:tc>
              </a:tr>
              <a:tr h="487680">
                <a:tc>
                  <a:txBody>
                    <a:bodyPr/>
                    <a:p>
                      <a:pPr algn="ctr">
                        <a:buNone/>
                      </a:pPr>
                      <a:r>
                        <a:rPr lang="zh-CN" altLang="en-US"/>
                        <a:t>Supplier&lt;T&gt;</a:t>
                      </a:r>
                      <a:endParaRPr lang="zh-CN" altLang="en-US"/>
                    </a:p>
                  </a:txBody>
                  <a:tcPr/>
                </a:tc>
                <a:tc>
                  <a:txBody>
                    <a:bodyPr/>
                    <a:p>
                      <a:pPr algn="ctr">
                        <a:buNone/>
                      </a:pPr>
                      <a:r>
                        <a:rPr lang="zh-CN" altLang="en-US"/>
                        <a:t>None</a:t>
                      </a:r>
                      <a:endParaRPr lang="zh-CN" altLang="en-US"/>
                    </a:p>
                  </a:txBody>
                  <a:tcPr/>
                </a:tc>
                <a:tc>
                  <a:txBody>
                    <a:bodyPr/>
                    <a:p>
                      <a:pPr algn="ctr">
                        <a:buNone/>
                      </a:pPr>
                      <a:r>
                        <a:rPr lang="zh-CN" altLang="en-US" sz="1800">
                          <a:sym typeface="+mn-ea"/>
                        </a:rPr>
                        <a:t>T</a:t>
                      </a:r>
                      <a:endParaRPr lang="zh-CN" altLang="en-US"/>
                    </a:p>
                  </a:txBody>
                  <a:tcPr/>
                </a:tc>
                <a:tc>
                  <a:txBody>
                    <a:bodyPr/>
                    <a:p>
                      <a:pPr algn="ctr">
                        <a:buNone/>
                      </a:pPr>
                      <a:r>
                        <a:rPr lang="zh-CN" altLang="en-US"/>
                        <a:t>工厂方法</a:t>
                      </a:r>
                      <a:endParaRPr lang="zh-CN" altLang="en-US"/>
                    </a:p>
                  </a:txBody>
                  <a:tcPr/>
                </a:tc>
              </a:tr>
              <a:tr h="487680">
                <a:tc>
                  <a:txBody>
                    <a:bodyPr/>
                    <a:p>
                      <a:pPr algn="ctr">
                        <a:buNone/>
                      </a:pPr>
                      <a:r>
                        <a:rPr lang="zh-CN" altLang="en-US"/>
                        <a:t>UnaryOperator&lt;T&gt;</a:t>
                      </a:r>
                      <a:endParaRPr lang="zh-CN" altLang="en-US"/>
                    </a:p>
                  </a:txBody>
                  <a:tcPr/>
                </a:tc>
                <a:tc>
                  <a:txBody>
                    <a:bodyPr/>
                    <a:p>
                      <a:pPr algn="ctr">
                        <a:buNone/>
                      </a:pPr>
                      <a:r>
                        <a:rPr lang="zh-CN" altLang="en-US"/>
                        <a:t>T</a:t>
                      </a:r>
                      <a:endParaRPr lang="zh-CN" altLang="en-US"/>
                    </a:p>
                  </a:txBody>
                  <a:tcPr/>
                </a:tc>
                <a:tc>
                  <a:txBody>
                    <a:bodyPr/>
                    <a:p>
                      <a:pPr algn="ctr">
                        <a:buNone/>
                      </a:pPr>
                      <a:r>
                        <a:rPr lang="zh-CN" altLang="en-US" sz="1800">
                          <a:sym typeface="+mn-ea"/>
                        </a:rPr>
                        <a:t>T</a:t>
                      </a:r>
                      <a:endParaRPr lang="zh-CN" altLang="en-US"/>
                    </a:p>
                  </a:txBody>
                  <a:tcPr/>
                </a:tc>
                <a:tc>
                  <a:txBody>
                    <a:bodyPr/>
                    <a:p>
                      <a:pPr algn="ctr">
                        <a:buNone/>
                      </a:pPr>
                      <a:r>
                        <a:rPr lang="zh-CN" altLang="en-US"/>
                        <a:t>逻辑非 （!）</a:t>
                      </a:r>
                      <a:endParaRPr lang="zh-CN" altLang="en-US"/>
                    </a:p>
                  </a:txBody>
                  <a:tcPr/>
                </a:tc>
              </a:tr>
              <a:tr h="487680">
                <a:tc>
                  <a:txBody>
                    <a:bodyPr/>
                    <a:p>
                      <a:pPr algn="ctr">
                        <a:buNone/>
                      </a:pPr>
                      <a:r>
                        <a:rPr lang="zh-CN" altLang="en-US"/>
                        <a:t>BinaryOperator&lt;T&gt;</a:t>
                      </a:r>
                      <a:endParaRPr lang="zh-CN" altLang="en-US"/>
                    </a:p>
                  </a:txBody>
                  <a:tcPr/>
                </a:tc>
                <a:tc>
                  <a:txBody>
                    <a:bodyPr/>
                    <a:p>
                      <a:pPr algn="ctr">
                        <a:buNone/>
                      </a:pPr>
                      <a:r>
                        <a:rPr lang="zh-CN" altLang="en-US"/>
                        <a:t>(T, T)</a:t>
                      </a:r>
                      <a:endParaRPr lang="zh-CN" altLang="en-US"/>
                    </a:p>
                  </a:txBody>
                  <a:tcPr/>
                </a:tc>
                <a:tc>
                  <a:txBody>
                    <a:bodyPr/>
                    <a:p>
                      <a:pPr algn="ctr">
                        <a:buNone/>
                      </a:pPr>
                      <a:r>
                        <a:rPr lang="zh-CN" altLang="en-US" sz="1800">
                          <a:sym typeface="+mn-ea"/>
                        </a:rPr>
                        <a:t>T</a:t>
                      </a:r>
                      <a:endParaRPr lang="zh-CN" altLang="en-US"/>
                    </a:p>
                  </a:txBody>
                  <a:tcPr/>
                </a:tc>
                <a:tc>
                  <a:txBody>
                    <a:bodyPr/>
                    <a:p>
                      <a:pPr algn="ctr">
                        <a:buNone/>
                      </a:pPr>
                      <a:r>
                        <a:rPr lang="zh-CN" altLang="en-US"/>
                        <a:t>求两个数的乘积 （*）</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学习</a:t>
            </a:r>
            <a:r>
              <a:rPr 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Dagger2</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必须掌握的知识</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21" name="组合 20"/>
          <p:cNvGrpSpPr/>
          <p:nvPr>
            <p:custDataLst>
              <p:tags r:id="rId3"/>
            </p:custDataLst>
          </p:nvPr>
        </p:nvGrpSpPr>
        <p:grpSpPr>
          <a:xfrm>
            <a:off x="1573530" y="1821815"/>
            <a:ext cx="7709535" cy="3616960"/>
            <a:chOff x="1543050" y="756365"/>
            <a:chExt cx="6057900" cy="2319604"/>
          </a:xfrm>
        </p:grpSpPr>
        <p:sp>
          <p:nvSpPr>
            <p:cNvPr id="4" name="任意多边形 2"/>
            <p:cNvSpPr/>
            <p:nvPr>
              <p:custDataLst>
                <p:tags r:id="rId4"/>
              </p:custDataLst>
            </p:nvPr>
          </p:nvSpPr>
          <p:spPr>
            <a:xfrm>
              <a:off x="1543050" y="756365"/>
              <a:ext cx="2891842" cy="867552"/>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rgbClr val="1B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5" name="任意多边形 3"/>
            <p:cNvSpPr/>
            <p:nvPr>
              <p:custDataLst>
                <p:tags r:id="rId5"/>
              </p:custDataLst>
            </p:nvPr>
          </p:nvSpPr>
          <p:spPr>
            <a:xfrm>
              <a:off x="1787745" y="919495"/>
              <a:ext cx="2484019" cy="845307"/>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8" name="任意多边形 17"/>
            <p:cNvSpPr/>
            <p:nvPr>
              <p:custDataLst>
                <p:tags r:id="rId6"/>
              </p:custDataLst>
            </p:nvPr>
          </p:nvSpPr>
          <p:spPr>
            <a:xfrm>
              <a:off x="4709108" y="756365"/>
              <a:ext cx="2891842" cy="867552"/>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rgbClr val="0C9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12" name="任意多边形 18"/>
            <p:cNvSpPr/>
            <p:nvPr>
              <p:custDataLst>
                <p:tags r:id="rId7"/>
              </p:custDataLst>
            </p:nvPr>
          </p:nvSpPr>
          <p:spPr>
            <a:xfrm>
              <a:off x="4953802" y="919495"/>
              <a:ext cx="2484019" cy="845307"/>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14" name="文本框 13"/>
            <p:cNvSpPr txBox="1"/>
            <p:nvPr>
              <p:custDataLst>
                <p:tags r:id="rId8"/>
              </p:custDataLst>
            </p:nvPr>
          </p:nvSpPr>
          <p:spPr>
            <a:xfrm>
              <a:off x="2005897" y="989744"/>
              <a:ext cx="2149184" cy="545408"/>
            </a:xfrm>
            <a:prstGeom prst="rect">
              <a:avLst/>
            </a:prstGeom>
            <a:noFill/>
          </p:spPr>
          <p:txBody>
            <a:bodyPr wrap="square" rtlCol="0" anchor="ctr">
              <a:normAutofit/>
            </a:bodyPr>
            <a:p>
              <a:pPr algn="ctr"/>
              <a:r>
                <a:rPr lang="en-US" altLang="zh-CN" sz="2200">
                  <a:solidFill>
                    <a:schemeClr val="accent3">
                      <a:lumMod val="75000"/>
                      <a:alpha val="80000"/>
                    </a:schemeClr>
                  </a:solidFill>
                </a:rPr>
                <a:t>Java注解</a:t>
              </a:r>
              <a:endParaRPr lang="zh-CN" altLang="en-US" sz="2200">
                <a:solidFill>
                  <a:schemeClr val="accent3">
                    <a:lumMod val="75000"/>
                    <a:alpha val="80000"/>
                  </a:schemeClr>
                </a:solidFill>
              </a:endParaRPr>
            </a:p>
          </p:txBody>
        </p:sp>
        <p:sp>
          <p:nvSpPr>
            <p:cNvPr id="15" name="文本框 14"/>
            <p:cNvSpPr txBox="1"/>
            <p:nvPr>
              <p:custDataLst>
                <p:tags r:id="rId9"/>
              </p:custDataLst>
            </p:nvPr>
          </p:nvSpPr>
          <p:spPr>
            <a:xfrm>
              <a:off x="5174069" y="995070"/>
              <a:ext cx="2149184" cy="545408"/>
            </a:xfrm>
            <a:prstGeom prst="rect">
              <a:avLst/>
            </a:prstGeom>
            <a:noFill/>
          </p:spPr>
          <p:txBody>
            <a:bodyPr wrap="square" rtlCol="0" anchor="ctr">
              <a:normAutofit/>
            </a:bodyPr>
            <a:p>
              <a:pPr algn="ctr"/>
              <a:r>
                <a:rPr lang="en-US" altLang="zh-CN" sz="2200">
                  <a:solidFill>
                    <a:schemeClr val="accent3">
                      <a:lumMod val="75000"/>
                      <a:alpha val="80000"/>
                    </a:schemeClr>
                  </a:solidFill>
                </a:rPr>
                <a:t>Java反射</a:t>
              </a:r>
              <a:endParaRPr lang="zh-CN" altLang="en-US" sz="2200">
                <a:solidFill>
                  <a:schemeClr val="accent3">
                    <a:lumMod val="75000"/>
                    <a:alpha val="80000"/>
                  </a:schemeClr>
                </a:solidFill>
              </a:endParaRPr>
            </a:p>
          </p:txBody>
        </p:sp>
        <p:sp>
          <p:nvSpPr>
            <p:cNvPr id="16" name="任意多边形 29"/>
            <p:cNvSpPr/>
            <p:nvPr>
              <p:custDataLst>
                <p:tags r:id="rId10"/>
              </p:custDataLst>
            </p:nvPr>
          </p:nvSpPr>
          <p:spPr>
            <a:xfrm>
              <a:off x="3126079" y="2067532"/>
              <a:ext cx="2891842" cy="867552"/>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rgbClr val="0C9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18" name="任意多边形 30"/>
            <p:cNvSpPr/>
            <p:nvPr>
              <p:custDataLst>
                <p:tags r:id="rId11"/>
              </p:custDataLst>
            </p:nvPr>
          </p:nvSpPr>
          <p:spPr>
            <a:xfrm>
              <a:off x="3370774" y="2230662"/>
              <a:ext cx="2484019" cy="845307"/>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19" name="文本框 18"/>
            <p:cNvSpPr txBox="1"/>
            <p:nvPr>
              <p:custDataLst>
                <p:tags r:id="rId12"/>
              </p:custDataLst>
            </p:nvPr>
          </p:nvSpPr>
          <p:spPr>
            <a:xfrm>
              <a:off x="3591862" y="2302472"/>
              <a:ext cx="2149184" cy="545408"/>
            </a:xfrm>
            <a:prstGeom prst="rect">
              <a:avLst/>
            </a:prstGeom>
            <a:noFill/>
          </p:spPr>
          <p:txBody>
            <a:bodyPr wrap="square" rtlCol="0" anchor="ctr">
              <a:normAutofit/>
            </a:bodyPr>
            <a:p>
              <a:pPr algn="ctr"/>
              <a:r>
                <a:rPr lang="zh-CN" altLang="en-US" sz="2200">
                  <a:solidFill>
                    <a:schemeClr val="accent3">
                      <a:lumMod val="75000"/>
                      <a:alpha val="80000"/>
                    </a:schemeClr>
                  </a:solidFill>
                </a:rPr>
                <a:t>依赖注入</a:t>
              </a:r>
              <a:endParaRPr lang="zh-CN" altLang="en-US" sz="2200">
                <a:solidFill>
                  <a:schemeClr val="accent3">
                    <a:lumMod val="75000"/>
                    <a:alpha val="80000"/>
                  </a:schemeClr>
                </a:solidFill>
              </a:endParaRPr>
            </a:p>
          </p:txBody>
        </p:sp>
      </p:gr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100.xml><?xml version="1.0" encoding="utf-8"?>
<p:tagLst xmlns:p="http://schemas.openxmlformats.org/presentationml/2006/main">
  <p:tag name="PA" val="v4.1.3"/>
</p:tagLst>
</file>

<file path=ppt/tags/tag101.xml><?xml version="1.0" encoding="utf-8"?>
<p:tagLst xmlns:p="http://schemas.openxmlformats.org/presentationml/2006/main">
  <p:tag name="PA" val="v4.1.3"/>
</p:tagLst>
</file>

<file path=ppt/tags/tag102.xml><?xml version="1.0" encoding="utf-8"?>
<p:tagLst xmlns:p="http://schemas.openxmlformats.org/presentationml/2006/main">
  <p:tag name="PA" val="v4.1.3"/>
</p:tagLst>
</file>

<file path=ppt/tags/tag103.xml><?xml version="1.0" encoding="utf-8"?>
<p:tagLst xmlns:p="http://schemas.openxmlformats.org/presentationml/2006/main">
  <p:tag name="KSO_WM_TAG_VERSION" val="1.0"/>
  <p:tag name="KSO_WM_BEAUTIFY_FLAG" val="#wm#"/>
  <p:tag name="KSO_WM_UNIT_TYPE" val="i"/>
  <p:tag name="KSO_WM_UNIT_ID" val="diagram719_5*i*0"/>
  <p:tag name="KSO_WM_TEMPLATE_CATEGORY" val="diagram"/>
  <p:tag name="KSO_WM_TEMPLATE_INDEX" val="719"/>
  <p:tag name="KSO_WM_UNIT_INDEX" val="0"/>
</p:tagLst>
</file>

<file path=ppt/tags/tag104.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
  <p:tag name="KSO_WM_UNIT_ID" val="diagram719_5*l_i*1_1"/>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05.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2"/>
  <p:tag name="KSO_WM_UNIT_ID" val="diagram719_5*l_i*1_2"/>
  <p:tag name="KSO_WM_UNIT_CLEAR" val="1"/>
  <p:tag name="KSO_WM_UNIT_LAYERLEVEL" val="1_1"/>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06.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3"/>
  <p:tag name="KSO_WM_UNIT_ID" val="diagram719_5*l_i*1_3"/>
  <p:tag name="KSO_WM_UNIT_CLEAR" val="1"/>
  <p:tag name="KSO_WM_UNIT_LAYERLEVEL" val="1_1"/>
  <p:tag name="KSO_WM_DIAGRAM_GROUP_CODE" val="l1-1"/>
  <p:tag name="KSO_WM_UNIT_LINE_FORE_SCHEMECOLOR_INDEX" val="5"/>
  <p:tag name="KSO_WM_UNIT_LINE_FILL_TYPE" val="2"/>
  <p:tag name="KSO_WM_UNIT_USESOURCEFORMAT_APPLY" val="0"/>
</p:tagLst>
</file>

<file path=ppt/tags/tag107.xml><?xml version="1.0" encoding="utf-8"?>
<p:tagLst xmlns:p="http://schemas.openxmlformats.org/presentationml/2006/main">
  <p:tag name="KSO_WM_TAG_VERSION" val="1.0"/>
  <p:tag name="KSO_WM_BEAUTIFY_FLAG" val="#wm#"/>
  <p:tag name="KSO_WM_TEMPLATE_CATEGORY" val="diagram"/>
  <p:tag name="KSO_WM_TEMPLATE_INDEX" val="719"/>
  <p:tag name="KSO_WM_UNIT_TYPE" val="l_h_f"/>
  <p:tag name="KSO_WM_UNIT_INDEX" val="1_1_1"/>
  <p:tag name="KSO_WM_UNIT_ID" val="diagram719_5*l_h_f*1_1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l1-1"/>
  <p:tag name="KSO_WM_UNIT_TEXT_FILL_FORE_SCHEMECOLOR_INDEX" val="13"/>
  <p:tag name="KSO_WM_UNIT_TEXT_FILL_TYPE" val="1"/>
  <p:tag name="KSO_WM_UNIT_USESOURCEFORMAT_APPLY" val="0"/>
</p:tagLst>
</file>

<file path=ppt/tags/tag108.xml><?xml version="1.0" encoding="utf-8"?>
<p:tagLst xmlns:p="http://schemas.openxmlformats.org/presentationml/2006/main">
  <p:tag name="KSO_WM_TAG_VERSION" val="1.0"/>
  <p:tag name="KSO_WM_BEAUTIFY_FLAG" val="#wm#"/>
  <p:tag name="KSO_WM_UNIT_TYPE" val="i"/>
  <p:tag name="KSO_WM_UNIT_ID" val="diagram719_5*i*9"/>
  <p:tag name="KSO_WM_TEMPLATE_CATEGORY" val="diagram"/>
  <p:tag name="KSO_WM_TEMPLATE_INDEX" val="719"/>
  <p:tag name="KSO_WM_UNIT_INDEX" val="9"/>
</p:tagLst>
</file>

<file path=ppt/tags/tag109.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4"/>
  <p:tag name="KSO_WM_UNIT_ID" val="diagram719_5*l_i*1_4"/>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1.xml><?xml version="1.0" encoding="utf-8"?>
<p:tagLst xmlns:p="http://schemas.openxmlformats.org/presentationml/2006/main">
  <p:tag name="PA" val="v4.1.3"/>
</p:tagLst>
</file>

<file path=ppt/tags/tag110.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5"/>
  <p:tag name="KSO_WM_UNIT_ID" val="diagram719_5*l_i*1_5"/>
  <p:tag name="KSO_WM_UNIT_CLEAR" val="1"/>
  <p:tag name="KSO_WM_UNIT_LAYERLEVEL" val="1_1"/>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11.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6"/>
  <p:tag name="KSO_WM_UNIT_ID" val="diagram719_5*l_i*1_6"/>
  <p:tag name="KSO_WM_UNIT_CLEAR" val="1"/>
  <p:tag name="KSO_WM_UNIT_LAYERLEVEL" val="1_1"/>
  <p:tag name="KSO_WM_DIAGRAM_GROUP_CODE" val="l1-1"/>
  <p:tag name="KSO_WM_UNIT_LINE_FORE_SCHEMECOLOR_INDEX" val="5"/>
  <p:tag name="KSO_WM_UNIT_LINE_FILL_TYPE" val="2"/>
  <p:tag name="KSO_WM_UNIT_USESOURCEFORMAT_APPLY" val="0"/>
</p:tagLst>
</file>

<file path=ppt/tags/tag112.xml><?xml version="1.0" encoding="utf-8"?>
<p:tagLst xmlns:p="http://schemas.openxmlformats.org/presentationml/2006/main">
  <p:tag name="KSO_WM_TAG_VERSION" val="1.0"/>
  <p:tag name="KSO_WM_BEAUTIFY_FLAG" val="#wm#"/>
  <p:tag name="KSO_WM_TEMPLATE_CATEGORY" val="diagram"/>
  <p:tag name="KSO_WM_TEMPLATE_INDEX" val="719"/>
  <p:tag name="KSO_WM_UNIT_TYPE" val="l_h_f"/>
  <p:tag name="KSO_WM_UNIT_INDEX" val="1_2_1"/>
  <p:tag name="KSO_WM_UNIT_ID" val="diagram719_5*l_h_f*1_2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l1-1"/>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TAG_VERSION" val="1.0"/>
  <p:tag name="KSO_WM_BEAUTIFY_FLAG" val="#wm#"/>
  <p:tag name="KSO_WM_UNIT_TYPE" val="i"/>
  <p:tag name="KSO_WM_UNIT_ID" val="diagram719_5*i*18"/>
  <p:tag name="KSO_WM_TEMPLATE_CATEGORY" val="diagram"/>
  <p:tag name="KSO_WM_TEMPLATE_INDEX" val="719"/>
  <p:tag name="KSO_WM_UNIT_INDEX" val="18"/>
</p:tagLst>
</file>

<file path=ppt/tags/tag114.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7"/>
  <p:tag name="KSO_WM_UNIT_ID" val="diagram719_5*l_i*1_7"/>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15.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8"/>
  <p:tag name="KSO_WM_UNIT_ID" val="diagram719_5*l_i*1_8"/>
  <p:tag name="KSO_WM_UNIT_CLEAR" val="1"/>
  <p:tag name="KSO_WM_UNIT_LAYERLEVEL" val="1_1"/>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16.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9"/>
  <p:tag name="KSO_WM_UNIT_ID" val="diagram719_5*l_i*1_9"/>
  <p:tag name="KSO_WM_UNIT_CLEAR" val="1"/>
  <p:tag name="KSO_WM_UNIT_LAYERLEVEL" val="1_1"/>
  <p:tag name="KSO_WM_DIAGRAM_GROUP_CODE" val="l1-1"/>
  <p:tag name="KSO_WM_UNIT_LINE_FORE_SCHEMECOLOR_INDEX" val="5"/>
  <p:tag name="KSO_WM_UNIT_LINE_FILL_TYPE" val="2"/>
  <p:tag name="KSO_WM_UNIT_USESOURCEFORMAT_APPLY" val="0"/>
</p:tagLst>
</file>

<file path=ppt/tags/tag117.xml><?xml version="1.0" encoding="utf-8"?>
<p:tagLst xmlns:p="http://schemas.openxmlformats.org/presentationml/2006/main">
  <p:tag name="KSO_WM_TAG_VERSION" val="1.0"/>
  <p:tag name="KSO_WM_BEAUTIFY_FLAG" val="#wm#"/>
  <p:tag name="KSO_WM_TEMPLATE_CATEGORY" val="diagram"/>
  <p:tag name="KSO_WM_TEMPLATE_INDEX" val="719"/>
  <p:tag name="KSO_WM_UNIT_TYPE" val="l_h_f"/>
  <p:tag name="KSO_WM_UNIT_INDEX" val="1_3_1"/>
  <p:tag name="KSO_WM_UNIT_ID" val="diagram719_5*l_h_f*1_3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l1-1"/>
  <p:tag name="KSO_WM_UNIT_TEXT_FILL_FORE_SCHEMECOLOR_INDEX" val="13"/>
  <p:tag name="KSO_WM_UNIT_TEXT_FILL_TYPE" val="1"/>
  <p:tag name="KSO_WM_UNIT_USESOURCEFORMAT_APPLY" val="0"/>
</p:tagLst>
</file>

<file path=ppt/tags/tag118.xml><?xml version="1.0" encoding="utf-8"?>
<p:tagLst xmlns:p="http://schemas.openxmlformats.org/presentationml/2006/main">
  <p:tag name="KSO_WM_TAG_VERSION" val="1.0"/>
  <p:tag name="KSO_WM_BEAUTIFY_FLAG" val="#wm#"/>
  <p:tag name="KSO_WM_UNIT_TYPE" val="i"/>
  <p:tag name="KSO_WM_UNIT_ID" val="diagram719_5*i*27"/>
  <p:tag name="KSO_WM_TEMPLATE_CATEGORY" val="diagram"/>
  <p:tag name="KSO_WM_TEMPLATE_INDEX" val="719"/>
  <p:tag name="KSO_WM_UNIT_INDEX" val="27"/>
</p:tagLst>
</file>

<file path=ppt/tags/tag119.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0"/>
  <p:tag name="KSO_WM_UNIT_ID" val="diagram719_5*l_i*1_10"/>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2.xml><?xml version="1.0" encoding="utf-8"?>
<p:tagLst xmlns:p="http://schemas.openxmlformats.org/presentationml/2006/main">
  <p:tag name="PA" val="v4.1.3"/>
</p:tagLst>
</file>

<file path=ppt/tags/tag120.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1"/>
  <p:tag name="KSO_WM_UNIT_ID" val="diagram719_5*l_i*1_11"/>
  <p:tag name="KSO_WM_UNIT_CLEAR" val="1"/>
  <p:tag name="KSO_WM_UNIT_LAYERLEVEL" val="1_1"/>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21.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2"/>
  <p:tag name="KSO_WM_UNIT_ID" val="diagram719_5*l_i*1_12"/>
  <p:tag name="KSO_WM_UNIT_CLEAR" val="1"/>
  <p:tag name="KSO_WM_UNIT_LAYERLEVEL" val="1_1"/>
  <p:tag name="KSO_WM_DIAGRAM_GROUP_CODE" val="l1-1"/>
  <p:tag name="KSO_WM_UNIT_LINE_FORE_SCHEMECOLOR_INDEX" val="5"/>
  <p:tag name="KSO_WM_UNIT_LINE_FILL_TYPE" val="2"/>
  <p:tag name="KSO_WM_UNIT_USESOURCEFORMAT_APPLY" val="0"/>
</p:tagLst>
</file>

<file path=ppt/tags/tag122.xml><?xml version="1.0" encoding="utf-8"?>
<p:tagLst xmlns:p="http://schemas.openxmlformats.org/presentationml/2006/main">
  <p:tag name="KSO_WM_TAG_VERSION" val="1.0"/>
  <p:tag name="KSO_WM_BEAUTIFY_FLAG" val="#wm#"/>
  <p:tag name="KSO_WM_TEMPLATE_CATEGORY" val="diagram"/>
  <p:tag name="KSO_WM_TEMPLATE_INDEX" val="719"/>
  <p:tag name="KSO_WM_UNIT_TYPE" val="l_h_f"/>
  <p:tag name="KSO_WM_UNIT_INDEX" val="1_4_1"/>
  <p:tag name="KSO_WM_UNIT_ID" val="diagram719_5*l_h_f*1_4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l1-1"/>
  <p:tag name="KSO_WM_UNIT_TEXT_FILL_FORE_SCHEMECOLOR_INDEX" val="13"/>
  <p:tag name="KSO_WM_UNIT_TEXT_FILL_TYPE" val="1"/>
  <p:tag name="KSO_WM_UNIT_USESOURCEFORMAT_APPLY" val="0"/>
</p:tagLst>
</file>

<file path=ppt/tags/tag123.xml><?xml version="1.0" encoding="utf-8"?>
<p:tagLst xmlns:p="http://schemas.openxmlformats.org/presentationml/2006/main">
  <p:tag name="KSO_WM_TAG_VERSION" val="1.0"/>
  <p:tag name="KSO_WM_BEAUTIFY_FLAG" val="#wm#"/>
  <p:tag name="KSO_WM_UNIT_TYPE" val="i"/>
  <p:tag name="KSO_WM_UNIT_ID" val="diagram719_5*i*36"/>
  <p:tag name="KSO_WM_TEMPLATE_CATEGORY" val="diagram"/>
  <p:tag name="KSO_WM_TEMPLATE_INDEX" val="719"/>
  <p:tag name="KSO_WM_UNIT_INDEX" val="36"/>
</p:tagLst>
</file>

<file path=ppt/tags/tag124.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3"/>
  <p:tag name="KSO_WM_UNIT_ID" val="diagram719_5*l_i*1_13"/>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125.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4"/>
  <p:tag name="KSO_WM_UNIT_ID" val="diagram719_5*l_i*1_14"/>
  <p:tag name="KSO_WM_UNIT_CLEAR" val="1"/>
  <p:tag name="KSO_WM_UNIT_LAYERLEVEL" val="1_1"/>
  <p:tag name="KSO_WM_DIAGRAM_GROUP_CODE" val="l1-1"/>
  <p:tag name="KSO_WM_UNIT_FILL_FORE_SCHEMECOLOR_INDEX" val="14"/>
  <p:tag name="KSO_WM_UNIT_FILL_TYPE" val="1"/>
  <p:tag name="KSO_WM_UNIT_TEXT_FILL_FORE_SCHEMECOLOR_INDEX" val="5"/>
  <p:tag name="KSO_WM_UNIT_TEXT_FILL_TYPE" val="1"/>
  <p:tag name="KSO_WM_UNIT_USESOURCEFORMAT_APPLY" val="0"/>
</p:tagLst>
</file>

<file path=ppt/tags/tag126.xml><?xml version="1.0" encoding="utf-8"?>
<p:tagLst xmlns:p="http://schemas.openxmlformats.org/presentationml/2006/main">
  <p:tag name="KSO_WM_TAG_VERSION" val="1.0"/>
  <p:tag name="KSO_WM_BEAUTIFY_FLAG" val="#wm#"/>
  <p:tag name="KSO_WM_TEMPLATE_CATEGORY" val="diagram"/>
  <p:tag name="KSO_WM_TEMPLATE_INDEX" val="719"/>
  <p:tag name="KSO_WM_UNIT_TYPE" val="l_i"/>
  <p:tag name="KSO_WM_UNIT_INDEX" val="1_15"/>
  <p:tag name="KSO_WM_UNIT_ID" val="diagram719_5*l_i*1_15"/>
  <p:tag name="KSO_WM_UNIT_CLEAR" val="1"/>
  <p:tag name="KSO_WM_UNIT_LAYERLEVEL" val="1_1"/>
  <p:tag name="KSO_WM_DIAGRAM_GROUP_CODE" val="l1-1"/>
  <p:tag name="KSO_WM_UNIT_LINE_FORE_SCHEMECOLOR_INDEX" val="5"/>
  <p:tag name="KSO_WM_UNIT_LINE_FILL_TYPE" val="2"/>
  <p:tag name="KSO_WM_UNIT_USESOURCEFORMAT_APPLY" val="0"/>
</p:tagLst>
</file>

<file path=ppt/tags/tag127.xml><?xml version="1.0" encoding="utf-8"?>
<p:tagLst xmlns:p="http://schemas.openxmlformats.org/presentationml/2006/main">
  <p:tag name="KSO_WM_TAG_VERSION" val="1.0"/>
  <p:tag name="KSO_WM_BEAUTIFY_FLAG" val="#wm#"/>
  <p:tag name="KSO_WM_TEMPLATE_CATEGORY" val="diagram"/>
  <p:tag name="KSO_WM_TEMPLATE_INDEX" val="719"/>
  <p:tag name="KSO_WM_UNIT_TYPE" val="l_h_f"/>
  <p:tag name="KSO_WM_UNIT_INDEX" val="1_5_1"/>
  <p:tag name="KSO_WM_UNIT_ID" val="diagram719_5*l_h_f*1_5_1"/>
  <p:tag name="KSO_WM_UNIT_CLEAR" val="1"/>
  <p:tag name="KSO_WM_UNIT_LAYERLEVEL" val="1_1_1"/>
  <p:tag name="KSO_WM_UNIT_VALUE" val="18"/>
  <p:tag name="KSO_WM_UNIT_HIGHLIGHT" val="0"/>
  <p:tag name="KSO_WM_UNIT_COMPATIBLE" val="0"/>
  <p:tag name="KSO_WM_UNIT_PRESET_TEXT_INDEX" val="4"/>
  <p:tag name="KSO_WM_UNIT_PRESET_TEXT_LEN" val="35"/>
  <p:tag name="KSO_WM_DIAGRAM_GROUP_CODE" val="l1-1"/>
  <p:tag name="KSO_WM_UNIT_TEXT_FILL_FORE_SCHEMECOLOR_INDEX" val="13"/>
  <p:tag name="KSO_WM_UNIT_TEXT_FILL_TYPE" val="1"/>
  <p:tag name="KSO_WM_UNIT_USESOURCEFORMAT_APPLY" val="0"/>
</p:tagLst>
</file>

<file path=ppt/tags/tag128.xml><?xml version="1.0" encoding="utf-8"?>
<p:tagLst xmlns:p="http://schemas.openxmlformats.org/presentationml/2006/main">
  <p:tag name="KSO_WM_SLIDE_ITEM_CNT" val="5"/>
</p:tagLst>
</file>

<file path=ppt/tags/tag129.xml><?xml version="1.0" encoding="utf-8"?>
<p:tagLst xmlns:p="http://schemas.openxmlformats.org/presentationml/2006/main">
  <p:tag name="PA" val="v4.1.3"/>
</p:tagLst>
</file>

<file path=ppt/tags/tag13.xml><?xml version="1.0" encoding="utf-8"?>
<p:tagLst xmlns:p="http://schemas.openxmlformats.org/presentationml/2006/main">
  <p:tag name="PA" val="v4.1.3"/>
</p:tagLst>
</file>

<file path=ppt/tags/tag130.xml><?xml version="1.0" encoding="utf-8"?>
<p:tagLst xmlns:p="http://schemas.openxmlformats.org/presentationml/2006/main">
  <p:tag name="PA" val="v4.1.3"/>
</p:tagLst>
</file>

<file path=ppt/tags/tag131.xml><?xml version="1.0" encoding="utf-8"?>
<p:tagLst xmlns:p="http://schemas.openxmlformats.org/presentationml/2006/main">
  <p:tag name="KSO_WM_SLIDE_ITEM_CNT" val="4"/>
</p:tagLst>
</file>

<file path=ppt/tags/tag132.xml><?xml version="1.0" encoding="utf-8"?>
<p:tagLst xmlns:p="http://schemas.openxmlformats.org/presentationml/2006/main">
  <p:tag name="PA" val="v4.1.3"/>
</p:tagLst>
</file>

<file path=ppt/tags/tag133.xml><?xml version="1.0" encoding="utf-8"?>
<p:tagLst xmlns:p="http://schemas.openxmlformats.org/presentationml/2006/main">
  <p:tag name="PA" val="v4.1.3"/>
</p:tagLst>
</file>

<file path=ppt/tags/tag134.xml><?xml version="1.0" encoding="utf-8"?>
<p:tagLst xmlns:p="http://schemas.openxmlformats.org/presentationml/2006/main">
  <p:tag name="KSO_WM_TAG_VERSION" val="1.0"/>
  <p:tag name="KSO_WM_BEAUTIFY_FLAG" val="#wm#"/>
  <p:tag name="KSO_WM_UNIT_TYPE" val="i"/>
  <p:tag name="KSO_WM_UNIT_ID" val="diagram160427_6*i*2"/>
  <p:tag name="KSO_WM_TEMPLATE_CATEGORY" val="diagram"/>
  <p:tag name="KSO_WM_TEMPLATE_INDEX" val="160427"/>
  <p:tag name="KSO_WM_UNIT_INDEX" val="2"/>
</p:tagLst>
</file>

<file path=ppt/tags/tag135.xml><?xml version="1.0" encoding="utf-8"?>
<p:tagLst xmlns:p="http://schemas.openxmlformats.org/presentationml/2006/main">
  <p:tag name="KSO_WM_TAG_VERSION" val="1.0"/>
  <p:tag name="KSO_WM_BEAUTIFY_FLAG" val="#wm#"/>
  <p:tag name="KSO_WM_TEMPLATE_CATEGORY" val="diagram"/>
  <p:tag name="KSO_WM_TEMPLATE_INDEX" val="160427"/>
  <p:tag name="KSO_WM_UNIT_TYPE" val="m_h_f"/>
  <p:tag name="KSO_WM_UNIT_INDEX" val="1_1_1"/>
  <p:tag name="KSO_WM_UNIT_ID" val="diagram160427_6*m_h_f*1_1_1"/>
  <p:tag name="KSO_WM_UNIT_CLEAR" val="1"/>
  <p:tag name="KSO_WM_UNIT_LAYERLEVEL" val="1_1_1"/>
  <p:tag name="KSO_WM_UNIT_VALUE" val="75"/>
  <p:tag name="KSO_WM_UNIT_HIGHLIGHT" val="0"/>
  <p:tag name="KSO_WM_UNIT_COMPATIBLE" val="0"/>
  <p:tag name="KSO_WM_DIAGRAM_GROUP_CODE" val="m1-1"/>
  <p:tag name="KSO_WM_UNIT_PRESET_TEXT" val="LOREM IPSUM DOLOR SIT AMET"/>
  <p:tag name="KSO_WM_UNIT_FILL_FORE_SCHEMECOLOR_INDEX" val="5"/>
  <p:tag name="KSO_WM_UNIT_FILL_TYPE" val="1"/>
  <p:tag name="KSO_WM_UNIT_TEXT_FILL_FORE_SCHEMECOLOR_INDEX" val="14"/>
  <p:tag name="KSO_WM_UNIT_TEXT_FILL_TYPE" val="1"/>
  <p:tag name="KSO_WM_UNIT_USESOURCEFORMAT_APPLY" val="0"/>
</p:tagLst>
</file>

<file path=ppt/tags/tag136.xml><?xml version="1.0" encoding="utf-8"?>
<p:tagLst xmlns:p="http://schemas.openxmlformats.org/presentationml/2006/main">
  <p:tag name="KSO_WM_TAG_VERSION" val="1.0"/>
  <p:tag name="KSO_WM_BEAUTIFY_FLAG" val="#wm#"/>
  <p:tag name="KSO_WM_TEMPLATE_CATEGORY" val="diagram"/>
  <p:tag name="KSO_WM_TEMPLATE_INDEX" val="160427"/>
  <p:tag name="KSO_WM_UNIT_TYPE" val="m_i"/>
  <p:tag name="KSO_WM_UNIT_INDEX" val="1_1"/>
  <p:tag name="KSO_WM_UNIT_ID" val="diagram160427_6*m_i*1_1"/>
  <p:tag name="KSO_WM_UNIT_CLEAR" val="1"/>
  <p:tag name="KSO_WM_UNIT_LAYERLEVEL" val="1_1"/>
  <p:tag name="KSO_WM_DIAGRAM_GROUP_CODE" val="m1-1"/>
  <p:tag name="KSO_WM_UNIT_LINE_FORE_SCHEMECOLOR_INDEX" val="5"/>
  <p:tag name="KSO_WM_UNIT_LINE_FILL_TYPE" val="2"/>
  <p:tag name="KSO_WM_UNIT_TEXT_FILL_FORE_SCHEMECOLOR_INDEX" val="5"/>
  <p:tag name="KSO_WM_UNIT_TEXT_FILL_TYPE" val="1"/>
  <p:tag name="KSO_WM_UNIT_USESOURCEFORMAT_APPLY" val="0"/>
</p:tagLst>
</file>

<file path=ppt/tags/tag137.xml><?xml version="1.0" encoding="utf-8"?>
<p:tagLst xmlns:p="http://schemas.openxmlformats.org/presentationml/2006/main">
  <p:tag name="KSO_WM_SLIDE_ITEM_CNT" val="1"/>
</p:tagLst>
</file>

<file path=ppt/tags/tag138.xml><?xml version="1.0" encoding="utf-8"?>
<p:tagLst xmlns:p="http://schemas.openxmlformats.org/presentationml/2006/main">
  <p:tag name="PA" val="v4.1.3"/>
</p:tagLst>
</file>

<file path=ppt/tags/tag139.xml><?xml version="1.0" encoding="utf-8"?>
<p:tagLst xmlns:p="http://schemas.openxmlformats.org/presentationml/2006/main">
  <p:tag name="PA" val="v4.1.3"/>
</p:tagLst>
</file>

<file path=ppt/tags/tag14.xml><?xml version="1.0" encoding="utf-8"?>
<p:tagLst xmlns:p="http://schemas.openxmlformats.org/presentationml/2006/main">
  <p:tag name="PA" val="v4.1.3"/>
</p:tagLst>
</file>

<file path=ppt/tags/tag140.xml><?xml version="1.0" encoding="utf-8"?>
<p:tagLst xmlns:p="http://schemas.openxmlformats.org/presentationml/2006/main">
  <p:tag name="KSO_WM_TAG_VERSION" val="1.0"/>
  <p:tag name="KSO_WM_TEMPLATE_CATEGORY" val="diagram"/>
  <p:tag name="KSO_WM_TEMPLATE_INDEX" val="160299"/>
  <p:tag name="KSO_WM_UNIT_TYPE" val="l_i"/>
  <p:tag name="KSO_WM_UNIT_INDEX" val="1_1"/>
  <p:tag name="KSO_WM_UNIT_ID" val="260*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141.xml><?xml version="1.0" encoding="utf-8"?>
<p:tagLst xmlns:p="http://schemas.openxmlformats.org/presentationml/2006/main">
  <p:tag name="KSO_WM_TAG_VERSION" val="1.0"/>
  <p:tag name="KSO_WM_TEMPLATE_CATEGORY" val="diagram"/>
  <p:tag name="KSO_WM_TEMPLATE_INDEX" val="160299"/>
  <p:tag name="KSO_WM_UNIT_TYPE" val="l_h_f"/>
  <p:tag name="KSO_WM_UNIT_INDEX" val="1_1_1"/>
  <p:tag name="KSO_WM_UNIT_ID" val="260*l_h_f*1_1_1"/>
  <p:tag name="KSO_WM_UNIT_CLEAR" val="1"/>
  <p:tag name="KSO_WM_UNIT_LAYERLEVEL" val="1_1_1"/>
  <p:tag name="KSO_WM_UNIT_VALUE" val="44"/>
  <p:tag name="KSO_WM_UNIT_HIGHLIGHT" val="0"/>
  <p:tag name="KSO_WM_UNIT_COMPATIBLE" val="0"/>
  <p:tag name="KSO_WM_BEAUTIFY_FLAG" val="#wm#"/>
  <p:tag name="KSO_WM_UNIT_PRESET_TEXT_INDEX" val="3"/>
  <p:tag name="KSO_WM_UNIT_PRESET_TEXT_LEN" val="29"/>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142.xml><?xml version="1.0" encoding="utf-8"?>
<p:tagLst xmlns:p="http://schemas.openxmlformats.org/presentationml/2006/main">
  <p:tag name="KSO_WM_TAG_VERSION" val="1.0"/>
  <p:tag name="KSO_WM_TEMPLATE_CATEGORY" val="diagram"/>
  <p:tag name="KSO_WM_TEMPLATE_INDEX" val="160299"/>
  <p:tag name="KSO_WM_UNIT_TYPE" val="l_i"/>
  <p:tag name="KSO_WM_UNIT_INDEX" val="1_2"/>
  <p:tag name="KSO_WM_UNIT_ID" val="260*l_i*1_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143.xml><?xml version="1.0" encoding="utf-8"?>
<p:tagLst xmlns:p="http://schemas.openxmlformats.org/presentationml/2006/main">
  <p:tag name="KSO_WM_TAG_VERSION" val="1.0"/>
  <p:tag name="KSO_WM_TEMPLATE_CATEGORY" val="diagram"/>
  <p:tag name="KSO_WM_TEMPLATE_INDEX" val="160299"/>
  <p:tag name="KSO_WM_UNIT_TYPE" val="l_h_f"/>
  <p:tag name="KSO_WM_UNIT_INDEX" val="1_2_1"/>
  <p:tag name="KSO_WM_UNIT_ID" val="260*l_h_f*1_2_1"/>
  <p:tag name="KSO_WM_UNIT_CLEAR" val="1"/>
  <p:tag name="KSO_WM_UNIT_LAYERLEVEL" val="1_1_1"/>
  <p:tag name="KSO_WM_UNIT_VALUE" val="44"/>
  <p:tag name="KSO_WM_UNIT_HIGHLIGHT" val="0"/>
  <p:tag name="KSO_WM_UNIT_COMPATIBLE" val="0"/>
  <p:tag name="KSO_WM_BEAUTIFY_FLAG" val="#wm#"/>
  <p:tag name="KSO_WM_UNIT_PRESET_TEXT_INDEX" val="3"/>
  <p:tag name="KSO_WM_UNIT_PRESET_TEXT_LEN" val="29"/>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144.xml><?xml version="1.0" encoding="utf-8"?>
<p:tagLst xmlns:p="http://schemas.openxmlformats.org/presentationml/2006/main">
  <p:tag name="KSO_WM_SLIDE_ITEM_CNT" val="2"/>
</p:tagLst>
</file>

<file path=ppt/tags/tag145.xml><?xml version="1.0" encoding="utf-8"?>
<p:tagLst xmlns:p="http://schemas.openxmlformats.org/presentationml/2006/main">
  <p:tag name="PA" val="v4.1.3"/>
</p:tagLst>
</file>

<file path=ppt/tags/tag146.xml><?xml version="1.0" encoding="utf-8"?>
<p:tagLst xmlns:p="http://schemas.openxmlformats.org/presentationml/2006/main">
  <p:tag name="PA" val="v4.1.3"/>
</p:tagLst>
</file>

<file path=ppt/tags/tag14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
  <p:tag name="KSO_WM_UNIT_ID" val="diagram20182010_1*l_i*1_1"/>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
  <p:tag name="KSO_WM_UNIT_ID" val="diagram20182010_1*l_i*1_2"/>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
  <p:tag name="KSO_WM_UNIT_ID" val="diagram20182010_1*l_i*1_3"/>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5.xml><?xml version="1.0" encoding="utf-8"?>
<p:tagLst xmlns:p="http://schemas.openxmlformats.org/presentationml/2006/main">
  <p:tag name="PA" val="v4.1.3"/>
</p:tagLst>
</file>

<file path=ppt/tags/tag15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
  <p:tag name="KSO_WM_UNIT_ID" val="diagram20182010_1*l_i*1_4"/>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5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
  <p:tag name="KSO_WM_UNIT_ID" val="diagram20182010_1*l_i*1_5"/>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
  <p:tag name="KSO_WM_UNIT_ID" val="diagram20182010_1*l_i*1_6"/>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
  <p:tag name="KSO_WM_UNIT_ID" val="diagram20182010_1*l_i*1_7"/>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
  <p:tag name="KSO_WM_UNIT_ID" val="diagram20182010_1*l_i*1_8"/>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9"/>
  <p:tag name="KSO_WM_UNIT_ID" val="diagram20182010_1*l_i*1_9"/>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0"/>
  <p:tag name="KSO_WM_UNIT_ID" val="diagram20182010_1*l_i*1_1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1"/>
  <p:tag name="KSO_WM_UNIT_ID" val="diagram20182010_1*l_i*1_11"/>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2"/>
  <p:tag name="KSO_WM_UNIT_ID" val="diagram20182010_1*l_i*1_12"/>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5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3"/>
  <p:tag name="KSO_WM_UNIT_ID" val="diagram20182010_1*l_i*1_13"/>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6.xml><?xml version="1.0" encoding="utf-8"?>
<p:tagLst xmlns:p="http://schemas.openxmlformats.org/presentationml/2006/main">
  <p:tag name="PA" val="v4.1.3"/>
</p:tagLst>
</file>

<file path=ppt/tags/tag16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4"/>
  <p:tag name="KSO_WM_UNIT_ID" val="diagram20182010_1*l_i*1_14"/>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5"/>
  <p:tag name="KSO_WM_UNIT_ID" val="diagram20182010_1*l_i*1_15"/>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6"/>
  <p:tag name="KSO_WM_UNIT_ID" val="diagram20182010_1*l_i*1_16"/>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7"/>
  <p:tag name="KSO_WM_UNIT_ID" val="diagram20182010_1*l_i*1_17"/>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8"/>
  <p:tag name="KSO_WM_UNIT_ID" val="diagram20182010_1*l_i*1_18"/>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19"/>
  <p:tag name="KSO_WM_UNIT_ID" val="diagram20182010_1*l_i*1_19"/>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0"/>
  <p:tag name="KSO_WM_UNIT_ID" val="diagram20182010_1*l_i*1_2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1"/>
  <p:tag name="KSO_WM_UNIT_ID" val="diagram20182010_1*l_i*1_21"/>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2"/>
  <p:tag name="KSO_WM_UNIT_ID" val="diagram20182010_1*l_i*1_22"/>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3"/>
  <p:tag name="KSO_WM_UNIT_ID" val="diagram20182010_1*l_i*1_23"/>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PA" val="v4.1.3"/>
</p:tagLst>
</file>

<file path=ppt/tags/tag17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4"/>
  <p:tag name="KSO_WM_UNIT_ID" val="diagram20182010_1*l_i*1_24"/>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5"/>
  <p:tag name="KSO_WM_UNIT_ID" val="diagram20182010_1*l_i*1_25"/>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6"/>
  <p:tag name="KSO_WM_UNIT_ID" val="diagram20182010_1*l_i*1_26"/>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7"/>
  <p:tag name="KSO_WM_UNIT_ID" val="diagram20182010_1*l_i*1_27"/>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8"/>
  <p:tag name="KSO_WM_UNIT_ID" val="diagram20182010_1*l_i*1_28"/>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29"/>
  <p:tag name="KSO_WM_UNIT_ID" val="diagram20182010_1*l_i*1_29"/>
  <p:tag name="KSO_WM_UNIT_LAYERLEVEL" val="1_1"/>
  <p:tag name="KSO_WM_DIAGRAM_GROUP_CODE" val="l1-1"/>
  <p:tag name="KSO_WM_UNIT_FILL_FORE_SCHEMECOLOR_INDEX" val="4"/>
  <p:tag name="KSO_WM_UNIT_FILL_TYPE" val="1"/>
  <p:tag name="KSO_WM_UNIT_TEXT_FILL_FORE_SCHEMECOLOR_INDEX" val="13"/>
  <p:tag name="KSO_WM_UNIT_TEXT_FILL_TYPE" val="1"/>
  <p:tag name="KSO_WM_UNIT_USESOURCEFORMAT_APPLY" val="0"/>
</p:tagLst>
</file>

<file path=ppt/tags/tag17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0"/>
  <p:tag name="KSO_WM_UNIT_ID" val="diagram20182010_1*l_i*1_3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1"/>
  <p:tag name="KSO_WM_UNIT_ID" val="diagram20182010_1*l_i*1_31"/>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2"/>
  <p:tag name="KSO_WM_UNIT_ID" val="diagram20182010_1*l_i*1_32"/>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3"/>
  <p:tag name="KSO_WM_UNIT_ID" val="diagram20182010_1*l_i*1_33"/>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PA" val="v4.1.3"/>
</p:tagLst>
</file>

<file path=ppt/tags/tag18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4"/>
  <p:tag name="KSO_WM_UNIT_ID" val="diagram20182010_1*l_i*1_34"/>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5"/>
  <p:tag name="KSO_WM_UNIT_ID" val="diagram20182010_1*l_i*1_35"/>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6"/>
  <p:tag name="KSO_WM_UNIT_ID" val="diagram20182010_1*l_i*1_36"/>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7"/>
  <p:tag name="KSO_WM_UNIT_ID" val="diagram20182010_1*l_i*1_37"/>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8"/>
  <p:tag name="KSO_WM_UNIT_ID" val="diagram20182010_1*l_i*1_38"/>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39"/>
  <p:tag name="KSO_WM_UNIT_ID" val="diagram20182010_1*l_i*1_39"/>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0"/>
  <p:tag name="KSO_WM_UNIT_ID" val="diagram20182010_1*l_i*1_4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1"/>
  <p:tag name="KSO_WM_UNIT_ID" val="diagram20182010_1*l_i*1_41"/>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2"/>
  <p:tag name="KSO_WM_UNIT_ID" val="diagram20182010_1*l_i*1_42"/>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3"/>
  <p:tag name="KSO_WM_UNIT_ID" val="diagram20182010_1*l_i*1_43"/>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PA" val="v4.1.3"/>
</p:tagLst>
</file>

<file path=ppt/tags/tag19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4"/>
  <p:tag name="KSO_WM_UNIT_ID" val="diagram20182010_1*l_i*1_44"/>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5"/>
  <p:tag name="KSO_WM_UNIT_ID" val="diagram20182010_1*l_i*1_45"/>
  <p:tag name="KSO_WM_UNIT_LAYERLEVEL" val="1_1"/>
  <p:tag name="KSO_WM_DIAGRAM_GROUP_CODE" val="l1-1"/>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6"/>
  <p:tag name="KSO_WM_UNIT_ID" val="diagram20182010_1*l_i*1_46"/>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7"/>
  <p:tag name="KSO_WM_UNIT_ID" val="diagram20182010_1*l_i*1_47"/>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8"/>
  <p:tag name="KSO_WM_UNIT_ID" val="diagram20182010_1*l_i*1_48"/>
  <p:tag name="KSO_WM_UNIT_LAYERLEVEL" val="1_1"/>
  <p:tag name="KSO_WM_DIAGRAM_GROUP_CODE" val="l1-1"/>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49"/>
  <p:tag name="KSO_WM_UNIT_ID" val="diagram20182010_1*l_i*1_49"/>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0"/>
  <p:tag name="KSO_WM_UNIT_ID" val="diagram20182010_1*l_i*1_50"/>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1"/>
  <p:tag name="KSO_WM_UNIT_ID" val="diagram20182010_1*l_i*1_51"/>
  <p:tag name="KSO_WM_UNIT_LAYERLEVEL" val="1_1"/>
  <p:tag name="KSO_WM_DIAGRAM_GROUP_CODE" val="l1-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2"/>
  <p:tag name="KSO_WM_UNIT_ID" val="diagram20182010_1*l_i*1_52"/>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3"/>
  <p:tag name="KSO_WM_UNIT_ID" val="diagram20182010_1*l_i*1_53"/>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KSO_WM_TAG_VERSION" val="1.0"/>
  <p:tag name="KSO_WM_BEAUTIFY_FLAG" val="#wm#"/>
  <p:tag name="KSO_WM_UNIT_TYPE" val="i"/>
  <p:tag name="KSO_WM_UNIT_ID" val="diagram20177809_2*i*0"/>
  <p:tag name="KSO_WM_TEMPLATE_CATEGORY" val="diagram"/>
  <p:tag name="KSO_WM_TEMPLATE_INDEX" val="20177809"/>
  <p:tag name="KSO_WM_UNIT_INDEX" val="0"/>
</p:tagLst>
</file>

<file path=ppt/tags/tag20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4"/>
  <p:tag name="KSO_WM_UNIT_ID" val="diagram20182010_1*l_i*1_54"/>
  <p:tag name="KSO_WM_UNIT_LAYERLEVEL" val="1_1"/>
  <p:tag name="KSO_WM_DIAGRAM_GROUP_CODE" val="l1-1"/>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5"/>
  <p:tag name="KSO_WM_UNIT_ID" val="diagram20182010_1*l_i*1_55"/>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6"/>
  <p:tag name="KSO_WM_UNIT_ID" val="diagram20182010_1*l_i*1_56"/>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7"/>
  <p:tag name="KSO_WM_UNIT_ID" val="diagram20182010_1*l_i*1_57"/>
  <p:tag name="KSO_WM_UNIT_LAYERLEVEL" val="1_1"/>
  <p:tag name="KSO_WM_DIAGRAM_GROUP_CODE" val="l1-1"/>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8"/>
  <p:tag name="KSO_WM_UNIT_ID" val="diagram20182010_1*l_i*1_58"/>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59"/>
  <p:tag name="KSO_WM_UNIT_ID" val="diagram20182010_1*l_i*1_59"/>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0"/>
  <p:tag name="KSO_WM_UNIT_ID" val="diagram20182010_1*l_i*1_60"/>
  <p:tag name="KSO_WM_UNIT_LAYERLEVEL" val="1_1"/>
  <p:tag name="KSO_WM_DIAGRAM_GROUP_CODE" val="l1-1"/>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1"/>
  <p:tag name="KSO_WM_UNIT_ID" val="diagram20182010_1*l_i*1_61"/>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2"/>
  <p:tag name="KSO_WM_UNIT_ID" val="diagram20182010_1*l_i*1_62"/>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0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3"/>
  <p:tag name="KSO_WM_UNIT_ID" val="diagram20182010_1*l_i*1_63"/>
  <p:tag name="KSO_WM_UNIT_LAYERLEVEL" val="1_1"/>
  <p:tag name="KSO_WM_DIAGRAM_GROUP_CODE" val="l1-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1_2"/>
  <p:tag name="KSO_WM_UNIT_ID" val="diagram20177809_2*l_h_i*1_1_2"/>
  <p:tag name="KSO_WM_UNIT_LAYERLEVEL" val="1_1_1"/>
  <p:tag name="KSO_WM_DIAGRAM_GROUP_CODE" val="l1-1"/>
  <p:tag name="KSO_WM_UNIT_TEXT_FILL_FORE_SCHEMECOLOR_INDEX" val="2"/>
  <p:tag name="KSO_WM_UNIT_TEXT_FILL_TYPE" val="1"/>
  <p:tag name="KSO_WM_UNIT_USESOURCEFORMAT_APPLY" val="0"/>
</p:tagLst>
</file>

<file path=ppt/tags/tag21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4"/>
  <p:tag name="KSO_WM_UNIT_ID" val="diagram20182010_1*l_i*1_64"/>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5"/>
  <p:tag name="KSO_WM_UNIT_ID" val="diagram20182010_1*l_i*1_65"/>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1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6"/>
  <p:tag name="KSO_WM_UNIT_ID" val="diagram20182010_1*l_i*1_66"/>
  <p:tag name="KSO_WM_UNIT_LAYERLEVEL" val="1_1"/>
  <p:tag name="KSO_WM_DIAGRAM_GROUP_CODE" val="l1-1"/>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7"/>
  <p:tag name="KSO_WM_UNIT_ID" val="diagram20182010_1*l_i*1_67"/>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1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8"/>
  <p:tag name="KSO_WM_UNIT_ID" val="diagram20182010_1*l_i*1_68"/>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1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69"/>
  <p:tag name="KSO_WM_UNIT_ID" val="diagram20182010_1*l_i*1_69"/>
  <p:tag name="KSO_WM_UNIT_LAYERLEVEL" val="1_1"/>
  <p:tag name="KSO_WM_DIAGRAM_GROUP_CODE" val="l1-1"/>
  <p:tag name="KSO_WM_UNIT_TEXT_FILL_FORE_SCHEMECOLOR_INDEX" val="13"/>
  <p:tag name="KSO_WM_UNIT_TEXT_FILL_TYPE" val="1"/>
  <p:tag name="KSO_WM_UNIT_USESOURCEFORMAT_APPLY" val="0"/>
</p:tagLst>
</file>

<file path=ppt/tags/tag21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0"/>
  <p:tag name="KSO_WM_UNIT_ID" val="diagram20182010_1*l_i*1_70"/>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1"/>
  <p:tag name="KSO_WM_UNIT_ID" val="diagram20182010_1*l_i*1_71"/>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1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2"/>
  <p:tag name="KSO_WM_UNIT_ID" val="diagram20182010_1*l_i*1_72"/>
  <p:tag name="KSO_WM_UNIT_LAYERLEVEL" val="1_1"/>
  <p:tag name="KSO_WM_DIAGRAM_GROUP_CODE" val="l1-1"/>
  <p:tag name="KSO_WM_UNIT_TEXT_FILL_FORE_SCHEMECOLOR_INDEX" val="13"/>
  <p:tag name="KSO_WM_UNIT_TEXT_FILL_TYPE" val="1"/>
  <p:tag name="KSO_WM_UNIT_USESOURCEFORMAT_APPLY" val="0"/>
</p:tagLst>
</file>

<file path=ppt/tags/tag21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3"/>
  <p:tag name="KSO_WM_UNIT_ID" val="diagram20182010_1*l_i*1_73"/>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1_1"/>
  <p:tag name="KSO_WM_UNIT_ID" val="diagram20177809_2*l_h_i*1_1_1"/>
  <p:tag name="KSO_WM_UNIT_LAYERLEVEL" val="1_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2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4"/>
  <p:tag name="KSO_WM_UNIT_ID" val="diagram20182010_1*l_i*1_74"/>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2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5"/>
  <p:tag name="KSO_WM_UNIT_ID" val="diagram20182010_1*l_i*1_75"/>
  <p:tag name="KSO_WM_UNIT_LAYERLEVEL" val="1_1"/>
  <p:tag name="KSO_WM_DIAGRAM_GROUP_CODE" val="l1-1"/>
  <p:tag name="KSO_WM_UNIT_TEXT_FILL_FORE_SCHEMECOLOR_INDEX" val="13"/>
  <p:tag name="KSO_WM_UNIT_TEXT_FILL_TYPE" val="1"/>
  <p:tag name="KSO_WM_UNIT_USESOURCEFORMAT_APPLY" val="0"/>
</p:tagLst>
</file>

<file path=ppt/tags/tag22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6"/>
  <p:tag name="KSO_WM_UNIT_ID" val="diagram20182010_1*l_i*1_76"/>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2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7"/>
  <p:tag name="KSO_WM_UNIT_ID" val="diagram20182010_1*l_i*1_77"/>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24.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8"/>
  <p:tag name="KSO_WM_UNIT_ID" val="diagram20182010_1*l_i*1_78"/>
  <p:tag name="KSO_WM_UNIT_LAYERLEVEL" val="1_1"/>
  <p:tag name="KSO_WM_DIAGRAM_GROUP_CODE" val="l1-1"/>
  <p:tag name="KSO_WM_UNIT_TEXT_FILL_FORE_SCHEMECOLOR_INDEX" val="13"/>
  <p:tag name="KSO_WM_UNIT_TEXT_FILL_TYPE" val="1"/>
  <p:tag name="KSO_WM_UNIT_USESOURCEFORMAT_APPLY" val="0"/>
</p:tagLst>
</file>

<file path=ppt/tags/tag225.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79"/>
  <p:tag name="KSO_WM_UNIT_ID" val="diagram20182010_1*l_i*1_79"/>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26.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0"/>
  <p:tag name="KSO_WM_UNIT_ID" val="diagram20182010_1*l_i*1_8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27.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1"/>
  <p:tag name="KSO_WM_UNIT_ID" val="diagram20182010_1*l_i*1_81"/>
  <p:tag name="KSO_WM_UNIT_LAYERLEVEL" val="1_1"/>
  <p:tag name="KSO_WM_DIAGRAM_GROUP_CODE" val="l1-1"/>
  <p:tag name="KSO_WM_UNIT_TEXT_FILL_FORE_SCHEMECOLOR_INDEX" val="13"/>
  <p:tag name="KSO_WM_UNIT_TEXT_FILL_TYPE" val="1"/>
  <p:tag name="KSO_WM_UNIT_USESOURCEFORMAT_APPLY" val="0"/>
</p:tagLst>
</file>

<file path=ppt/tags/tag228.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2"/>
  <p:tag name="KSO_WM_UNIT_ID" val="diagram20182010_1*l_i*1_82"/>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3"/>
  <p:tag name="KSO_WM_UNIT_ID" val="diagram20182010_1*l_i*1_83"/>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2_1"/>
  <p:tag name="KSO_WM_UNIT_ID" val="diagram20177809_2*l_h_i*1_2_1"/>
  <p:tag name="KSO_WM_UNIT_LAYERLEVEL" val="1_1_1"/>
  <p:tag name="KSO_WM_DIAGRAM_GROUP_CODE" val="l1-1"/>
  <p:tag name="KSO_WM_UNIT_TEXT_FILL_FORE_SCHEMECOLOR_INDEX" val="2"/>
  <p:tag name="KSO_WM_UNIT_TEXT_FILL_TYPE" val="1"/>
  <p:tag name="KSO_WM_UNIT_USESOURCEFORMAT_APPLY" val="0"/>
</p:tagLst>
</file>

<file path=ppt/tags/tag230.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4"/>
  <p:tag name="KSO_WM_UNIT_ID" val="diagram20182010_1*l_i*1_84"/>
  <p:tag name="KSO_WM_UNIT_LAYERLEVEL" val="1_1"/>
  <p:tag name="KSO_WM_DIAGRAM_GROUP_CODE" val="l1-1"/>
  <p:tag name="KSO_WM_UNIT_TEXT_FILL_FORE_SCHEMECOLOR_INDEX" val="13"/>
  <p:tag name="KSO_WM_UNIT_TEXT_FILL_TYPE" val="1"/>
  <p:tag name="KSO_WM_UNIT_USESOURCEFORMAT_APPLY" val="0"/>
</p:tagLst>
</file>

<file path=ppt/tags/tag231.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5"/>
  <p:tag name="KSO_WM_UNIT_ID" val="diagram20182010_1*l_i*1_85"/>
  <p:tag name="KSO_WM_UNIT_LAYERLEVEL" val="1_1"/>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i"/>
  <p:tag name="KSO_WM_UNIT_INDEX" val="1_86"/>
  <p:tag name="KSO_WM_UNIT_ID" val="diagram20182010_1*l_i*1_86"/>
  <p:tag name="KSO_WM_UNIT_LAYERLEVEL" val="1_1"/>
  <p:tag name="KSO_WM_DIAGRAM_GROUP_CODE" val="l1-1"/>
  <p:tag name="KSO_WM_UNIT_TEXT_FILL_FORE_SCHEMECOLOR_INDEX" val="2"/>
  <p:tag name="KSO_WM_UNIT_TEXT_FILL_TYPE" val="1"/>
  <p:tag name="KSO_WM_UNIT_USESOURCEFORMAT_APPLY" val="0"/>
</p:tagLst>
</file>

<file path=ppt/tags/tag233.xml><?xml version="1.0" encoding="utf-8"?>
<p:tagLst xmlns:p="http://schemas.openxmlformats.org/presentationml/2006/main">
  <p:tag name="KSO_WM_TEMPLATE_CATEGORY" val="diagram"/>
  <p:tag name="KSO_WM_TEMPLATE_INDEX" val="20182010"/>
  <p:tag name="KSO_WM_TAG_VERSION" val="1.0"/>
  <p:tag name="KSO_WM_BEAUTIFY_FLAG" val="#wm#"/>
  <p:tag name="KSO_WM_UNIT_TYPE" val="l_h_f"/>
  <p:tag name="KSO_WM_UNIT_INDEX" val="1_1_1"/>
  <p:tag name="KSO_WM_UNIT_ID" val="diagram20182010_1*l_h_f*1_1_1"/>
  <p:tag name="KSO_WM_UNIT_LAYERLEVEL" val="1_1_1"/>
  <p:tag name="KSO_WM_UNIT_VALUE" val="150"/>
  <p:tag name="KSO_WM_UNIT_HIGHLIGHT" val="0"/>
  <p:tag name="KSO_WM_UNIT_COMPATIBLE" val="0"/>
  <p:tag name="KSO_WM_UNIT_CLEAR" val="0"/>
  <p:tag name="KSO_WM_DIAGRAM_GROUP_CODE" val="l1-1"/>
  <p:tag name="KSO_WM_UNIT_PRESET_TEXT" val="请在这里输入您的内容文字请在这里输入您的内容请在这里输入您的内容文字请在这里输请在这里输入您的内容文字请在这里输入您的内容请在这里输入您的内容文字请在这里输入您的内容文字请在这里输入您的内容请在这里输入您的内容文字请在这里输入您的内容文字请在这里输入您的内容请在这里输入您的内容文字"/>
  <p:tag name="KSO_WM_UNIT_TEXT_FILL_FORE_SCHEMECOLOR_INDEX" val="13"/>
  <p:tag name="KSO_WM_UNIT_TEXT_FILL_TYPE" val="1"/>
  <p:tag name="KSO_WM_UNIT_USESOURCEFORMAT_APPLY" val="0"/>
</p:tagLst>
</file>

<file path=ppt/tags/tag234.xml><?xml version="1.0" encoding="utf-8"?>
<p:tagLst xmlns:p="http://schemas.openxmlformats.org/presentationml/2006/main">
  <p:tag name="KSO_WM_SLIDE_ITEM_CNT" val="1"/>
</p:tagLst>
</file>

<file path=ppt/tags/tag235.xml><?xml version="1.0" encoding="utf-8"?>
<p:tagLst xmlns:p="http://schemas.openxmlformats.org/presentationml/2006/main">
  <p:tag name="PA" val="v4.1.3"/>
</p:tagLst>
</file>

<file path=ppt/tags/tag236.xml><?xml version="1.0" encoding="utf-8"?>
<p:tagLst xmlns:p="http://schemas.openxmlformats.org/presentationml/2006/main">
  <p:tag name="PA" val="v4.1.3"/>
</p:tagLst>
</file>

<file path=ppt/tags/tag237.xml><?xml version="1.0" encoding="utf-8"?>
<p:tagLst xmlns:p="http://schemas.openxmlformats.org/presentationml/2006/main">
  <p:tag name="KSO_WM_TAG_VERSION" val="1.0"/>
  <p:tag name="KSO_WM_BEAUTIFY_FLAG" val="#wm#"/>
  <p:tag name="KSO_WM_UNIT_TYPE" val="i"/>
  <p:tag name="KSO_WM_UNIT_ID" val="diagram160274_2*i*0"/>
  <p:tag name="KSO_WM_TEMPLATE_CATEGORY" val="diagram"/>
  <p:tag name="KSO_WM_TEMPLATE_INDEX" val="160274"/>
  <p:tag name="KSO_WM_UNIT_INDEX" val="0"/>
</p:tagLst>
</file>

<file path=ppt/tags/tag238.xml><?xml version="1.0" encoding="utf-8"?>
<p:tagLst xmlns:p="http://schemas.openxmlformats.org/presentationml/2006/main">
  <p:tag name="KSO_WM_TAG_VERSION" val="1.0"/>
  <p:tag name="KSO_WM_TEMPLATE_CATEGORY" val="diagram"/>
  <p:tag name="KSO_WM_TEMPLATE_INDEX" val="160274"/>
  <p:tag name="KSO_WM_UNIT_TYPE" val="l_h_f"/>
  <p:tag name="KSO_WM_UNIT_INDEX" val="1_1_1"/>
  <p:tag name="KSO_WM_UNIT_ID" val="diagram160274_2*l_h_f*1_1_1"/>
  <p:tag name="KSO_WM_UNIT_CLEAR" val="1"/>
  <p:tag name="KSO_WM_UNIT_LAYERLEVEL" val="1_1_1"/>
  <p:tag name="KSO_WM_UNIT_VALUE" val="76"/>
  <p:tag name="KSO_WM_UNIT_HIGHLIGHT" val="0"/>
  <p:tag name="KSO_WM_UNIT_COMPATIBLE" val="0"/>
  <p:tag name="KSO_WM_BEAUTIFY_FLAG" val="#wm#"/>
  <p:tag name="KSO_WM_UNIT_PRESET_TEXT_INDEX" val="4"/>
  <p:tag name="KSO_WM_UNIT_PRESET_TEXT_LEN" val="43"/>
  <p:tag name="KSO_WM_DIAGRAM_GROUP_CODE" val="l1-1"/>
  <p:tag name="KSO_WM_UNIT_TEXT_FILL_FORE_SCHEMECOLOR_INDEX" val="5"/>
  <p:tag name="KSO_WM_UNIT_TEXT_FILL_TYPE" val="1"/>
  <p:tag name="KSO_WM_UNIT_USESOURCEFORMAT_APPLY" val="0"/>
</p:tagLst>
</file>

<file path=ppt/tags/tag239.xml><?xml version="1.0" encoding="utf-8"?>
<p:tagLst xmlns:p="http://schemas.openxmlformats.org/presentationml/2006/main">
  <p:tag name="KSO_WM_TAG_VERSION" val="1.0"/>
  <p:tag name="KSO_WM_TEMPLATE_CATEGORY" val="diagram"/>
  <p:tag name="KSO_WM_TEMPLATE_INDEX" val="160274"/>
  <p:tag name="KSO_WM_UNIT_TYPE" val="l_i"/>
  <p:tag name="KSO_WM_UNIT_INDEX" val="1_1"/>
  <p:tag name="KSO_WM_UNIT_ID" val="diagram160274_2*l_i*1_1"/>
  <p:tag name="KSO_WM_UNIT_CLEAR" val="1"/>
  <p:tag name="KSO_WM_UNIT_LAYERLEVEL" val="1_1"/>
  <p:tag name="KSO_WM_BEAUTIFY_FLAG" val="#wm#"/>
  <p:tag name="KSO_WM_DIAGRAM_GROUP_CODE" val="l1-1"/>
  <p:tag name="KSO_WM_UNIT_FILL_FORE_SCHEMECOLOR_INDEX" val="5"/>
  <p:tag name="KSO_WM_UNIT_FILL_TYPE" val="1"/>
  <p:tag name="KSO_WM_UNIT_USESOURCEFORMAT_APPLY" val="0"/>
</p:tagLst>
</file>

<file path=ppt/tags/tag24.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2_2"/>
  <p:tag name="KSO_WM_UNIT_ID" val="diagram20177809_2*l_h_i*1_2_2"/>
  <p:tag name="KSO_WM_UNIT_LAYERLEVEL" val="1_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40.xml><?xml version="1.0" encoding="utf-8"?>
<p:tagLst xmlns:p="http://schemas.openxmlformats.org/presentationml/2006/main">
  <p:tag name="KSO_WM_TAG_VERSION" val="1.0"/>
  <p:tag name="KSO_WM_BEAUTIFY_FLAG" val="#wm#"/>
  <p:tag name="KSO_WM_UNIT_TYPE" val="i"/>
  <p:tag name="KSO_WM_UNIT_ID" val="diagram160274_2*i*5"/>
  <p:tag name="KSO_WM_TEMPLATE_CATEGORY" val="diagram"/>
  <p:tag name="KSO_WM_TEMPLATE_INDEX" val="160274"/>
  <p:tag name="KSO_WM_UNIT_INDEX" val="5"/>
</p:tagLst>
</file>

<file path=ppt/tags/tag241.xml><?xml version="1.0" encoding="utf-8"?>
<p:tagLst xmlns:p="http://schemas.openxmlformats.org/presentationml/2006/main">
  <p:tag name="KSO_WM_TAG_VERSION" val="1.0"/>
  <p:tag name="KSO_WM_TEMPLATE_CATEGORY" val="diagram"/>
  <p:tag name="KSO_WM_TEMPLATE_INDEX" val="160274"/>
  <p:tag name="KSO_WM_UNIT_TYPE" val="l_h_f"/>
  <p:tag name="KSO_WM_UNIT_INDEX" val="1_2_1"/>
  <p:tag name="KSO_WM_UNIT_ID" val="diagram160274_2*l_h_f*1_2_1"/>
  <p:tag name="KSO_WM_UNIT_CLEAR" val="1"/>
  <p:tag name="KSO_WM_UNIT_LAYERLEVEL" val="1_1_1"/>
  <p:tag name="KSO_WM_UNIT_VALUE" val="76"/>
  <p:tag name="KSO_WM_UNIT_HIGHLIGHT" val="0"/>
  <p:tag name="KSO_WM_UNIT_COMPATIBLE" val="0"/>
  <p:tag name="KSO_WM_BEAUTIFY_FLAG" val="#wm#"/>
  <p:tag name="KSO_WM_UNIT_PRESET_TEXT_INDEX" val="4"/>
  <p:tag name="KSO_WM_UNIT_PRESET_TEXT_LEN" val="43"/>
  <p:tag name="KSO_WM_DIAGRAM_GROUP_CODE" val="l1-1"/>
  <p:tag name="KSO_WM_UNIT_TEXT_FILL_FORE_SCHEMECOLOR_INDEX" val="5"/>
  <p:tag name="KSO_WM_UNIT_TEXT_FILL_TYPE" val="1"/>
  <p:tag name="KSO_WM_UNIT_USESOURCEFORMAT_APPLY" val="0"/>
</p:tagLst>
</file>

<file path=ppt/tags/tag242.xml><?xml version="1.0" encoding="utf-8"?>
<p:tagLst xmlns:p="http://schemas.openxmlformats.org/presentationml/2006/main">
  <p:tag name="KSO_WM_TAG_VERSION" val="1.0"/>
  <p:tag name="KSO_WM_TEMPLATE_CATEGORY" val="diagram"/>
  <p:tag name="KSO_WM_TEMPLATE_INDEX" val="160274"/>
  <p:tag name="KSO_WM_UNIT_TYPE" val="l_i"/>
  <p:tag name="KSO_WM_UNIT_INDEX" val="1_2"/>
  <p:tag name="KSO_WM_UNIT_ID" val="diagram160274_2*l_i*1_2"/>
  <p:tag name="KSO_WM_UNIT_CLEAR" val="1"/>
  <p:tag name="KSO_WM_UNIT_LAYERLEVEL" val="1_1"/>
  <p:tag name="KSO_WM_BEAUTIFY_FLAG" val="#wm#"/>
  <p:tag name="KSO_WM_DIAGRAM_GROUP_CODE" val="l1-1"/>
  <p:tag name="KSO_WM_UNIT_FILL_FORE_SCHEMECOLOR_INDEX" val="5"/>
  <p:tag name="KSO_WM_UNIT_FILL_TYPE" val="1"/>
  <p:tag name="KSO_WM_UNIT_USESOURCEFORMAT_APPLY" val="0"/>
</p:tagLst>
</file>

<file path=ppt/tags/tag243.xml><?xml version="1.0" encoding="utf-8"?>
<p:tagLst xmlns:p="http://schemas.openxmlformats.org/presentationml/2006/main">
  <p:tag name="KSO_WM_SLIDE_ITEM_CNT" val="2"/>
</p:tagLst>
</file>

<file path=ppt/tags/tag244.xml><?xml version="1.0" encoding="utf-8"?>
<p:tagLst xmlns:p="http://schemas.openxmlformats.org/presentationml/2006/main">
  <p:tag name="PA" val="v4.1.3"/>
</p:tagLst>
</file>

<file path=ppt/tags/tag245.xml><?xml version="1.0" encoding="utf-8"?>
<p:tagLst xmlns:p="http://schemas.openxmlformats.org/presentationml/2006/main">
  <p:tag name="PA" val="v4.1.3"/>
</p:tagLst>
</file>

<file path=ppt/tags/tag246.xml><?xml version="1.0" encoding="utf-8"?>
<p:tagLst xmlns:p="http://schemas.openxmlformats.org/presentationml/2006/main">
  <p:tag name="KSO_WM_TAG_VERSION" val="1.0"/>
  <p:tag name="KSO_WM_BEAUTIFY_FLAG" val="#wm#"/>
  <p:tag name="KSO_WM_UNIT_TYPE" val="i"/>
  <p:tag name="KSO_WM_UNIT_ID" val="diagram160377_2*i*0"/>
  <p:tag name="KSO_WM_TEMPLATE_CATEGORY" val="diagram"/>
  <p:tag name="KSO_WM_TEMPLATE_INDEX" val="160377"/>
  <p:tag name="KSO_WM_UNIT_INDEX" val="0"/>
</p:tagLst>
</file>

<file path=ppt/tags/tag247.xml><?xml version="1.0" encoding="utf-8"?>
<p:tagLst xmlns:p="http://schemas.openxmlformats.org/presentationml/2006/main">
  <p:tag name="KSO_WM_TAG_VERSION" val="1.0"/>
  <p:tag name="KSO_WM_TEMPLATE_CATEGORY" val="diagram"/>
  <p:tag name="KSO_WM_TEMPLATE_INDEX" val="160377"/>
  <p:tag name="KSO_WM_UNIT_TYPE" val="l_i"/>
  <p:tag name="KSO_WM_UNIT_INDEX" val="1_1"/>
  <p:tag name="KSO_WM_UNIT_ID" val="diagram160377_2*l_i*1_1"/>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248.xml><?xml version="1.0" encoding="utf-8"?>
<p:tagLst xmlns:p="http://schemas.openxmlformats.org/presentationml/2006/main">
  <p:tag name="KSO_WM_TAG_VERSION" val="1.0"/>
  <p:tag name="KSO_WM_TEMPLATE_CATEGORY" val="diagram"/>
  <p:tag name="KSO_WM_TEMPLATE_INDEX" val="160377"/>
  <p:tag name="KSO_WM_UNIT_TYPE" val="l_h_f"/>
  <p:tag name="KSO_WM_UNIT_INDEX" val="1_1_1"/>
  <p:tag name="KSO_WM_UNIT_ID" val="diagram160377_2*l_h_f*1_1_1"/>
  <p:tag name="KSO_WM_UNIT_CLEAR" val="1"/>
  <p:tag name="KSO_WM_UNIT_LAYERLEVEL" val="1_1_1"/>
  <p:tag name="KSO_WM_UNIT_VALUE" val="99"/>
  <p:tag name="KSO_WM_UNIT_HIGHLIGHT" val="0"/>
  <p:tag name="KSO_WM_UNIT_COMPATIBLE" val="0"/>
  <p:tag name="KSO_WM_UNIT_PRESET_TEXT_INDEX" val="4"/>
  <p:tag name="KSO_WM_BEAUTIFY_FLAG" val="#wm#"/>
  <p:tag name="KSO_WM_DIAGRAM_GROUP_CODE" val="l1-1"/>
  <p:tag name="KSO_WM_UNIT_PRESET_TEXT_LEN" val="57"/>
  <p:tag name="KSO_WM_UNIT_FILL_FORE_SCHEMECOLOR_INDEX" val="14"/>
  <p:tag name="KSO_WM_UNIT_FILL_TYPE" val="1"/>
  <p:tag name="KSO_WM_UNIT_LINE_FORE_SCHEMECOLOR_INDEX" val="5"/>
  <p:tag name="KSO_WM_UNIT_LINE_FILL_TYPE" val="2"/>
  <p:tag name="KSO_WM_UNIT_TEXT_FILL_FORE_SCHEMECOLOR_INDEX" val="5"/>
  <p:tag name="KSO_WM_UNIT_TEXT_FILL_TYPE" val="1"/>
  <p:tag name="KSO_WM_UNIT_USESOURCEFORMAT_APPLY" val="0"/>
</p:tagLst>
</file>

<file path=ppt/tags/tag249.xml><?xml version="1.0" encoding="utf-8"?>
<p:tagLst xmlns:p="http://schemas.openxmlformats.org/presentationml/2006/main">
  <p:tag name="KSO_WM_TAG_VERSION" val="1.0"/>
  <p:tag name="KSO_WM_TEMPLATE_CATEGORY" val="diagram"/>
  <p:tag name="KSO_WM_TEMPLATE_INDEX" val="160377"/>
  <p:tag name="KSO_WM_UNIT_TYPE" val="l_i"/>
  <p:tag name="KSO_WM_UNIT_INDEX" val="1_2"/>
  <p:tag name="KSO_WM_UNIT_ID" val="diagram160377_2*l_i*1_2"/>
  <p:tag name="KSO_WM_UNIT_CLEAR" val="1"/>
  <p:tag name="KSO_WM_UNIT_LAYERLEVEL" val="1_1"/>
  <p:tag name="KSO_WM_BEAUTIFY_FLAG" val="#wm#"/>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Lst>
</file>

<file path=ppt/tags/tag25.xml><?xml version="1.0" encoding="utf-8"?>
<p:tagLst xmlns:p="http://schemas.openxmlformats.org/presentationml/2006/main">
  <p:tag name="KSO_WM_TAG_VERSION" val="1.0"/>
  <p:tag name="KSO_WM_BEAUTIFY_FLAG" val="#wm#"/>
  <p:tag name="KSO_WM_TEMPLATE_CATEGORY" val="diagram"/>
  <p:tag name="KSO_WM_TEMPLATE_INDEX" val="20177809"/>
  <p:tag name="KSO_WM_UNIT_TYPE" val="l_h_f"/>
  <p:tag name="KSO_WM_UNIT_INDEX" val="1_1_1"/>
  <p:tag name="KSO_WM_UNIT_ID" val="diagram20177809_2*l_h_f*1_1_1"/>
  <p:tag name="KSO_WM_UNIT_LAYERLEVEL" val="1_1_1"/>
  <p:tag name="KSO_WM_UNIT_VALUE" val="7"/>
  <p:tag name="KSO_WM_UNIT_HIGHLIGHT" val="0"/>
  <p:tag name="KSO_WM_UNIT_COMPATIBLE" val="0"/>
  <p:tag name="KSO_WM_UNIT_CLEAR" val="0"/>
  <p:tag name="KSO_WM_DIAGRAM_GROUP_CODE" val="l1-1"/>
  <p:tag name="KSO_WM_UNIT_PRESET_TEXT" val="在此输入正文"/>
  <p:tag name="KSO_WM_UNIT_TEXT_FILL_FORE_SCHEMECOLOR_INDEX" val="7"/>
  <p:tag name="KSO_WM_UNIT_TEXT_FILL_TYPE" val="1"/>
  <p:tag name="KSO_WM_UNIT_USESOURCEFORMAT_APPLY" val="0"/>
</p:tagLst>
</file>

<file path=ppt/tags/tag250.xml><?xml version="1.0" encoding="utf-8"?>
<p:tagLst xmlns:p="http://schemas.openxmlformats.org/presentationml/2006/main">
  <p:tag name="KSO_WM_TAG_VERSION" val="1.0"/>
  <p:tag name="KSO_WM_BEAUTIFY_FLAG" val="#wm#"/>
  <p:tag name="KSO_WM_UNIT_TYPE" val="i"/>
  <p:tag name="KSO_WM_UNIT_ID" val="diagram160377_2*i*7"/>
  <p:tag name="KSO_WM_TEMPLATE_CATEGORY" val="diagram"/>
  <p:tag name="KSO_WM_TEMPLATE_INDEX" val="160377"/>
  <p:tag name="KSO_WM_UNIT_INDEX" val="7"/>
</p:tagLst>
</file>

<file path=ppt/tags/tag251.xml><?xml version="1.0" encoding="utf-8"?>
<p:tagLst xmlns:p="http://schemas.openxmlformats.org/presentationml/2006/main">
  <p:tag name="KSO_WM_TAG_VERSION" val="1.0"/>
  <p:tag name="KSO_WM_TEMPLATE_CATEGORY" val="diagram"/>
  <p:tag name="KSO_WM_TEMPLATE_INDEX" val="160377"/>
  <p:tag name="KSO_WM_UNIT_TYPE" val="l_i"/>
  <p:tag name="KSO_WM_UNIT_INDEX" val="1_3"/>
  <p:tag name="KSO_WM_UNIT_ID" val="diagram160377_2*l_i*1_3"/>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252.xml><?xml version="1.0" encoding="utf-8"?>
<p:tagLst xmlns:p="http://schemas.openxmlformats.org/presentationml/2006/main">
  <p:tag name="KSO_WM_TAG_VERSION" val="1.0"/>
  <p:tag name="KSO_WM_TEMPLATE_CATEGORY" val="diagram"/>
  <p:tag name="KSO_WM_TEMPLATE_INDEX" val="160377"/>
  <p:tag name="KSO_WM_UNIT_TYPE" val="l_h_f"/>
  <p:tag name="KSO_WM_UNIT_INDEX" val="1_2_1"/>
  <p:tag name="KSO_WM_UNIT_ID" val="diagram160377_2*l_h_f*1_2_1"/>
  <p:tag name="KSO_WM_UNIT_CLEAR" val="1"/>
  <p:tag name="KSO_WM_UNIT_LAYERLEVEL" val="1_1_1"/>
  <p:tag name="KSO_WM_UNIT_VALUE" val="99"/>
  <p:tag name="KSO_WM_UNIT_HIGHLIGHT" val="0"/>
  <p:tag name="KSO_WM_UNIT_COMPATIBLE" val="0"/>
  <p:tag name="KSO_WM_UNIT_PRESET_TEXT_INDEX" val="4"/>
  <p:tag name="KSO_WM_BEAUTIFY_FLAG" val="#wm#"/>
  <p:tag name="KSO_WM_DIAGRAM_GROUP_CODE" val="l1-1"/>
  <p:tag name="KSO_WM_UNIT_PRESET_TEXT_LEN" val="57"/>
  <p:tag name="KSO_WM_UNIT_FILL_FORE_SCHEMECOLOR_INDEX" val="14"/>
  <p:tag name="KSO_WM_UNIT_FILL_TYPE" val="1"/>
  <p:tag name="KSO_WM_UNIT_LINE_FORE_SCHEMECOLOR_INDEX" val="5"/>
  <p:tag name="KSO_WM_UNIT_LINE_FILL_TYPE" val="2"/>
  <p:tag name="KSO_WM_UNIT_TEXT_FILL_FORE_SCHEMECOLOR_INDEX" val="5"/>
  <p:tag name="KSO_WM_UNIT_TEXT_FILL_TYPE" val="1"/>
  <p:tag name="KSO_WM_UNIT_USESOURCEFORMAT_APPLY" val="0"/>
</p:tagLst>
</file>

<file path=ppt/tags/tag253.xml><?xml version="1.0" encoding="utf-8"?>
<p:tagLst xmlns:p="http://schemas.openxmlformats.org/presentationml/2006/main">
  <p:tag name="KSO_WM_TAG_VERSION" val="1.0"/>
  <p:tag name="KSO_WM_TEMPLATE_CATEGORY" val="diagram"/>
  <p:tag name="KSO_WM_TEMPLATE_INDEX" val="160377"/>
  <p:tag name="KSO_WM_UNIT_TYPE" val="l_i"/>
  <p:tag name="KSO_WM_UNIT_INDEX" val="1_4"/>
  <p:tag name="KSO_WM_UNIT_ID" val="diagram160377_2*l_i*1_4"/>
  <p:tag name="KSO_WM_UNIT_CLEAR" val="1"/>
  <p:tag name="KSO_WM_UNIT_LAYERLEVEL" val="1_1"/>
  <p:tag name="KSO_WM_BEAUTIFY_FLAG" val="#wm#"/>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Lst>
</file>

<file path=ppt/tags/tag254.xml><?xml version="1.0" encoding="utf-8"?>
<p:tagLst xmlns:p="http://schemas.openxmlformats.org/presentationml/2006/main">
  <p:tag name="KSO_WM_SLIDE_ITEM_CNT" val="2"/>
</p:tagLst>
</file>

<file path=ppt/tags/tag255.xml><?xml version="1.0" encoding="utf-8"?>
<p:tagLst xmlns:p="http://schemas.openxmlformats.org/presentationml/2006/main">
  <p:tag name="PA" val="v4.1.3"/>
</p:tagLst>
</file>

<file path=ppt/tags/tag256.xml><?xml version="1.0" encoding="utf-8"?>
<p:tagLst xmlns:p="http://schemas.openxmlformats.org/presentationml/2006/main">
  <p:tag name="PA" val="v4.1.3"/>
</p:tagLst>
</file>

<file path=ppt/tags/tag257.xml><?xml version="1.0" encoding="utf-8"?>
<p:tagLst xmlns:p="http://schemas.openxmlformats.org/presentationml/2006/main">
  <p:tag name="KSO_WM_TAG_VERSION" val="1.0"/>
  <p:tag name="KSO_WM_BEAUTIFY_FLAG" val="#wm#"/>
  <p:tag name="KSO_WM_UNIT_TYPE" val="i"/>
  <p:tag name="KSO_WM_UNIT_ID" val="diagram160001_2*i*0"/>
  <p:tag name="KSO_WM_TEMPLATE_CATEGORY" val="diagram"/>
  <p:tag name="KSO_WM_TEMPLATE_INDEX" val="160001"/>
  <p:tag name="KSO_WM_UNIT_INDEX" val="0"/>
</p:tagLst>
</file>

<file path=ppt/tags/tag258.xml><?xml version="1.0" encoding="utf-8"?>
<p:tagLst xmlns:p="http://schemas.openxmlformats.org/presentationml/2006/main">
  <p:tag name="KSO_WM_TEMPLATE_CATEGORY" val="diagram"/>
  <p:tag name="KSO_WM_TEMPLATE_INDEX" val="160001"/>
  <p:tag name="KSO_WM_TAG_VERSION" val="1.0"/>
  <p:tag name="KSO_WM_BEAUTIFY_FLAG" val="#wm#"/>
  <p:tag name="KSO_WM_UNIT_TYPE" val="l_h_f"/>
  <p:tag name="KSO_WM_UNIT_INDEX" val="1_1_1"/>
  <p:tag name="KSO_WM_UNIT_ID" val="diagram160001_2*l_h_f*1_1_1"/>
  <p:tag name="KSO_WM_UNIT_CLEAR" val="1"/>
  <p:tag name="KSO_WM_UNIT_LAYERLEVEL" val="1_1_1"/>
  <p:tag name="KSO_WM_UNIT_VALUE" val="56"/>
  <p:tag name="KSO_WM_UNIT_HIGHLIGHT" val="0"/>
  <p:tag name="KSO_WM_UNIT_COMPATIBLE" val="0"/>
  <p:tag name="KSO_WM_DIAGRAM_GROUP_CODE" val="l1-1"/>
  <p:tag name="KSO_WM_UNIT_PRESET_TEXT" val="Lorem ipsum dolor sit amet, consectetur adipisicing elit, sed do eiusmod tempor incididunt ut labore et dolore magna aliqua."/>
  <p:tag name="KSO_WM_UNIT_TEXT_FILL_FORE_SCHEMECOLOR_INDEX" val="5"/>
  <p:tag name="KSO_WM_UNIT_TEXT_FILL_TYPE" val="1"/>
  <p:tag name="KSO_WM_UNIT_USESOURCEFORMAT_APPLY" val="0"/>
</p:tagLst>
</file>

<file path=ppt/tags/tag259.xml><?xml version="1.0" encoding="utf-8"?>
<p:tagLst xmlns:p="http://schemas.openxmlformats.org/presentationml/2006/main">
  <p:tag name="KSO_WM_TEMPLATE_CATEGORY" val="diagram"/>
  <p:tag name="KSO_WM_TEMPLATE_INDEX" val="160001"/>
  <p:tag name="KSO_WM_TAG_VERSION" val="1.0"/>
  <p:tag name="KSO_WM_BEAUTIFY_FLAG" val="#wm#"/>
  <p:tag name="KSO_WM_UNIT_TYPE" val="l_i"/>
  <p:tag name="KSO_WM_UNIT_INDEX" val="1_1"/>
  <p:tag name="KSO_WM_UNIT_ID" val="diagram160001_2*l_i*1_1"/>
  <p:tag name="KSO_WM_UNIT_CLEAR" val="1"/>
  <p:tag name="KSO_WM_UNIT_LAYERLEVEL" val="1_1"/>
  <p:tag name="KSO_WM_DIAGRAM_GROUP_CODE" val="l1-1"/>
  <p:tag name="KSO_WM_UNIT_FILL_FORE_SCHEMECOLOR_INDEX" val="5"/>
  <p:tag name="KSO_WM_UNIT_FILL_TYPE" val="1"/>
  <p:tag name="KSO_WM_UNIT_TEXT_FILL_FORE_SCHEMECOLOR_INDEX" val="5"/>
  <p:tag name="KSO_WM_UNIT_TEXT_FILL_TYPE" val="1"/>
  <p:tag name="KSO_WM_UNIT_USESOURCEFORMAT_APPLY" val="0"/>
</p:tagLst>
</file>

<file path=ppt/tags/tag26.xml><?xml version="1.0" encoding="utf-8"?>
<p:tagLst xmlns:p="http://schemas.openxmlformats.org/presentationml/2006/main">
  <p:tag name="KSO_WM_TAG_VERSION" val="1.0"/>
  <p:tag name="KSO_WM_BEAUTIFY_FLAG" val="#wm#"/>
  <p:tag name="KSO_WM_TEMPLATE_CATEGORY" val="diagram"/>
  <p:tag name="KSO_WM_TEMPLATE_INDEX" val="20177809"/>
  <p:tag name="KSO_WM_UNIT_TYPE" val="l_h_f"/>
  <p:tag name="KSO_WM_UNIT_INDEX" val="1_2_1"/>
  <p:tag name="KSO_WM_UNIT_ID" val="diagram20177809_2*l_h_f*1_2_1"/>
  <p:tag name="KSO_WM_UNIT_LAYERLEVEL" val="1_1_1"/>
  <p:tag name="KSO_WM_UNIT_VALUE" val="7"/>
  <p:tag name="KSO_WM_UNIT_HIGHLIGHT" val="0"/>
  <p:tag name="KSO_WM_UNIT_COMPATIBLE" val="0"/>
  <p:tag name="KSO_WM_UNIT_CLEAR" val="0"/>
  <p:tag name="KSO_WM_DIAGRAM_GROUP_CODE" val="l1-1"/>
  <p:tag name="KSO_WM_UNIT_PRESET_TEXT" val="在此输入正文"/>
  <p:tag name="KSO_WM_UNIT_TEXT_FILL_FORE_SCHEMECOLOR_INDEX" val="7"/>
  <p:tag name="KSO_WM_UNIT_TEXT_FILL_TYPE" val="1"/>
  <p:tag name="KSO_WM_UNIT_USESOURCEFORMAT_APPLY" val="0"/>
</p:tagLst>
</file>

<file path=ppt/tags/tag260.xml><?xml version="1.0" encoding="utf-8"?>
<p:tagLst xmlns:p="http://schemas.openxmlformats.org/presentationml/2006/main">
  <p:tag name="KSO_WM_TAG_VERSION" val="1.0"/>
  <p:tag name="KSO_WM_BEAUTIFY_FLAG" val="#wm#"/>
  <p:tag name="KSO_WM_UNIT_TYPE" val="i"/>
  <p:tag name="KSO_WM_UNIT_ID" val="diagram160001_2*i*5"/>
  <p:tag name="KSO_WM_TEMPLATE_CATEGORY" val="diagram"/>
  <p:tag name="KSO_WM_TEMPLATE_INDEX" val="160001"/>
  <p:tag name="KSO_WM_UNIT_INDEX" val="5"/>
</p:tagLst>
</file>

<file path=ppt/tags/tag261.xml><?xml version="1.0" encoding="utf-8"?>
<p:tagLst xmlns:p="http://schemas.openxmlformats.org/presentationml/2006/main">
  <p:tag name="KSO_WM_TEMPLATE_CATEGORY" val="diagram"/>
  <p:tag name="KSO_WM_TEMPLATE_INDEX" val="160001"/>
  <p:tag name="KSO_WM_TAG_VERSION" val="1.0"/>
  <p:tag name="KSO_WM_BEAUTIFY_FLAG" val="#wm#"/>
  <p:tag name="KSO_WM_UNIT_TYPE" val="l_h_f"/>
  <p:tag name="KSO_WM_UNIT_INDEX" val="1_2_1"/>
  <p:tag name="KSO_WM_UNIT_ID" val="diagram160001_2*l_h_f*1_2_1"/>
  <p:tag name="KSO_WM_UNIT_CLEAR" val="1"/>
  <p:tag name="KSO_WM_UNIT_LAYERLEVEL" val="1_1_1"/>
  <p:tag name="KSO_WM_UNIT_VALUE" val="56"/>
  <p:tag name="KSO_WM_UNIT_HIGHLIGHT" val="0"/>
  <p:tag name="KSO_WM_UNIT_COMPATIBLE" val="0"/>
  <p:tag name="KSO_WM_DIAGRAM_GROUP_CODE" val="l1-1"/>
  <p:tag name="KSO_WM_UNIT_PRESET_TEXT" val="Lorem ipsum dolor sit amet, consectetur adipisicing elit.Lorem ipsum dolor sit amet, consectetur adipisicing elit.Lorem ipsum"/>
  <p:tag name="KSO_WM_UNIT_TEXT_FILL_FORE_SCHEMECOLOR_INDEX" val="6"/>
  <p:tag name="KSO_WM_UNIT_TEXT_FILL_TYPE" val="1"/>
  <p:tag name="KSO_WM_UNIT_USESOURCEFORMAT_APPLY" val="0"/>
</p:tagLst>
</file>

<file path=ppt/tags/tag262.xml><?xml version="1.0" encoding="utf-8"?>
<p:tagLst xmlns:p="http://schemas.openxmlformats.org/presentationml/2006/main">
  <p:tag name="KSO_WM_TEMPLATE_CATEGORY" val="diagram"/>
  <p:tag name="KSO_WM_TEMPLATE_INDEX" val="160001"/>
  <p:tag name="KSO_WM_TAG_VERSION" val="1.0"/>
  <p:tag name="KSO_WM_BEAUTIFY_FLAG" val="#wm#"/>
  <p:tag name="KSO_WM_UNIT_TYPE" val="l_i"/>
  <p:tag name="KSO_WM_UNIT_INDEX" val="1_2"/>
  <p:tag name="KSO_WM_UNIT_ID" val="diagram160001_2*l_i*1_2"/>
  <p:tag name="KSO_WM_UNIT_CLEAR" val="1"/>
  <p:tag name="KSO_WM_UNIT_LAYERLEVEL" val="1_1"/>
  <p:tag name="KSO_WM_DIAGRAM_GROUP_CODE" val="l1-1"/>
  <p:tag name="KSO_WM_UNIT_FILL_FORE_SCHEMECOLOR_INDEX" val="6"/>
  <p:tag name="KSO_WM_UNIT_FILL_TYPE" val="1"/>
  <p:tag name="KSO_WM_UNIT_TEXT_FILL_FORE_SCHEMECOLOR_INDEX" val="6"/>
  <p:tag name="KSO_WM_UNIT_TEXT_FILL_TYPE" val="1"/>
  <p:tag name="KSO_WM_UNIT_USESOURCEFORMAT_APPLY" val="0"/>
</p:tagLst>
</file>

<file path=ppt/tags/tag263.xml><?xml version="1.0" encoding="utf-8"?>
<p:tagLst xmlns:p="http://schemas.openxmlformats.org/presentationml/2006/main">
  <p:tag name="KSO_WM_SLIDE_ITEM_CNT" val="2"/>
</p:tagLst>
</file>

<file path=ppt/tags/tag264.xml><?xml version="1.0" encoding="utf-8"?>
<p:tagLst xmlns:p="http://schemas.openxmlformats.org/presentationml/2006/main">
  <p:tag name="PA" val="v4.1.3"/>
</p:tagLst>
</file>

<file path=ppt/tags/tag265.xml><?xml version="1.0" encoding="utf-8"?>
<p:tagLst xmlns:p="http://schemas.openxmlformats.org/presentationml/2006/main">
  <p:tag name="PA" val="v4.1.3"/>
</p:tagLst>
</file>

<file path=ppt/tags/tag266.xml><?xml version="1.0" encoding="utf-8"?>
<p:tagLst xmlns:p="http://schemas.openxmlformats.org/presentationml/2006/main">
  <p:tag name="PA" val="v4.1.3"/>
</p:tagLst>
</file>

<file path=ppt/tags/tag267.xml><?xml version="1.0" encoding="utf-8"?>
<p:tagLst xmlns:p="http://schemas.openxmlformats.org/presentationml/2006/main">
  <p:tag name="PA" val="v4.1.3"/>
</p:tagLst>
</file>

<file path=ppt/tags/tag268.xml><?xml version="1.0" encoding="utf-8"?>
<p:tagLst xmlns:p="http://schemas.openxmlformats.org/presentationml/2006/main">
  <p:tag name="PA" val="v4.1.3"/>
</p:tagLst>
</file>

<file path=ppt/tags/tag269.xml><?xml version="1.0" encoding="utf-8"?>
<p:tagLst xmlns:p="http://schemas.openxmlformats.org/presentationml/2006/main">
  <p:tag name="PA" val="v4.1.3"/>
</p:tagLst>
</file>

<file path=ppt/tags/tag27.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3_2"/>
  <p:tag name="KSO_WM_UNIT_ID" val="diagram20177809_2*l_h_i*1_3_2"/>
  <p:tag name="KSO_WM_UNIT_LAYERLEVEL" val="1_1_1"/>
  <p:tag name="KSO_WM_DIAGRAM_GROUP_CODE" val="l1-1"/>
  <p:tag name="KSO_WM_UNIT_TEXT_FILL_FORE_SCHEMECOLOR_INDEX" val="2"/>
  <p:tag name="KSO_WM_UNIT_TEXT_FILL_TYPE" val="1"/>
  <p:tag name="KSO_WM_UNIT_USESOURCEFORMAT_APPLY" val="0"/>
</p:tagLst>
</file>

<file path=ppt/tags/tag270.xml><?xml version="1.0" encoding="utf-8"?>
<p:tagLst xmlns:p="http://schemas.openxmlformats.org/presentationml/2006/main">
  <p:tag name="PA" val="v4.1.3"/>
</p:tagLst>
</file>

<file path=ppt/tags/tag271.xml><?xml version="1.0" encoding="utf-8"?>
<p:tagLst xmlns:p="http://schemas.openxmlformats.org/presentationml/2006/main">
  <p:tag name="PA" val="v4.1.3"/>
</p:tagLst>
</file>

<file path=ppt/tags/tag272.xml><?xml version="1.0" encoding="utf-8"?>
<p:tagLst xmlns:p="http://schemas.openxmlformats.org/presentationml/2006/main">
  <p:tag name="PA" val="v4.1.3"/>
</p:tagLst>
</file>

<file path=ppt/tags/tag273.xml><?xml version="1.0" encoding="utf-8"?>
<p:tagLst xmlns:p="http://schemas.openxmlformats.org/presentationml/2006/main">
  <p:tag name="PA" val="v4.1.3"/>
</p:tagLst>
</file>

<file path=ppt/tags/tag274.xml><?xml version="1.0" encoding="utf-8"?>
<p:tagLst xmlns:p="http://schemas.openxmlformats.org/presentationml/2006/main">
  <p:tag name="PA" val="v4.1.3"/>
</p:tagLst>
</file>

<file path=ppt/tags/tag275.xml><?xml version="1.0" encoding="utf-8"?>
<p:tagLst xmlns:p="http://schemas.openxmlformats.org/presentationml/2006/main">
  <p:tag name="PA" val="v4.1.3"/>
</p:tagLst>
</file>

<file path=ppt/tags/tag276.xml><?xml version="1.0" encoding="utf-8"?>
<p:tagLst xmlns:p="http://schemas.openxmlformats.org/presentationml/2006/main">
  <p:tag name="PA" val="v4.1.3"/>
</p:tagLst>
</file>

<file path=ppt/tags/tag277.xml><?xml version="1.0" encoding="utf-8"?>
<p:tagLst xmlns:p="http://schemas.openxmlformats.org/presentationml/2006/main">
  <p:tag name="PA" val="v4.1.3"/>
</p:tagLst>
</file>

<file path=ppt/tags/tag278.xml><?xml version="1.0" encoding="utf-8"?>
<p:tagLst xmlns:p="http://schemas.openxmlformats.org/presentationml/2006/main">
  <p:tag name="PA" val="v4.1.3"/>
</p:tagLst>
</file>

<file path=ppt/tags/tag279.xml><?xml version="1.0" encoding="utf-8"?>
<p:tagLst xmlns:p="http://schemas.openxmlformats.org/presentationml/2006/main">
  <p:tag name="PA" val="v4.1.3"/>
</p:tagLst>
</file>

<file path=ppt/tags/tag28.xml><?xml version="1.0" encoding="utf-8"?>
<p:tagLst xmlns:p="http://schemas.openxmlformats.org/presentationml/2006/main">
  <p:tag name="KSO_WM_TAG_VERSION" val="1.0"/>
  <p:tag name="KSO_WM_BEAUTIFY_FLAG" val="#wm#"/>
  <p:tag name="KSO_WM_TEMPLATE_CATEGORY" val="diagram"/>
  <p:tag name="KSO_WM_TEMPLATE_INDEX" val="20177809"/>
  <p:tag name="KSO_WM_UNIT_CLEAR" val="1"/>
  <p:tag name="KSO_WM_UNIT_TYPE" val="l_h_i"/>
  <p:tag name="KSO_WM_UNIT_INDEX" val="1_3_1"/>
  <p:tag name="KSO_WM_UNIT_ID" val="diagram20177809_2*l_h_i*1_3_1"/>
  <p:tag name="KSO_WM_UNIT_LAYERLEVEL" val="1_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80.xml><?xml version="1.0" encoding="utf-8"?>
<p:tagLst xmlns:p="http://schemas.openxmlformats.org/presentationml/2006/main">
  <p:tag name="PA" val="v4.1.3"/>
</p:tagLst>
</file>

<file path=ppt/tags/tag281.xml><?xml version="1.0" encoding="utf-8"?>
<p:tagLst xmlns:p="http://schemas.openxmlformats.org/presentationml/2006/main">
  <p:tag name="PA" val="v4.1.3"/>
</p:tagLst>
</file>

<file path=ppt/tags/tag282.xml><?xml version="1.0" encoding="utf-8"?>
<p:tagLst xmlns:p="http://schemas.openxmlformats.org/presentationml/2006/main">
  <p:tag name="PA" val="v4.1.3"/>
</p:tagLst>
</file>

<file path=ppt/tags/tag283.xml><?xml version="1.0" encoding="utf-8"?>
<p:tagLst xmlns:p="http://schemas.openxmlformats.org/presentationml/2006/main">
  <p:tag name="PA" val="v4.1.3"/>
</p:tagLst>
</file>

<file path=ppt/tags/tag284.xml><?xml version="1.0" encoding="utf-8"?>
<p:tagLst xmlns:p="http://schemas.openxmlformats.org/presentationml/2006/main">
  <p:tag name="PA" val="v4.1.3"/>
</p:tagLst>
</file>

<file path=ppt/tags/tag285.xml><?xml version="1.0" encoding="utf-8"?>
<p:tagLst xmlns:p="http://schemas.openxmlformats.org/presentationml/2006/main">
  <p:tag name="PA" val="v4.1.3"/>
</p:tagLst>
</file>

<file path=ppt/tags/tag286.xml><?xml version="1.0" encoding="utf-8"?>
<p:tagLst xmlns:p="http://schemas.openxmlformats.org/presentationml/2006/main">
  <p:tag name="PA" val="v4.1.3"/>
</p:tagLst>
</file>

<file path=ppt/tags/tag287.xml><?xml version="1.0" encoding="utf-8"?>
<p:tagLst xmlns:p="http://schemas.openxmlformats.org/presentationml/2006/main">
  <p:tag name="KSO_WM_DOC_GUID" val="{ebae741e-f6be-4508-b345-b70f422bb642}"/>
</p:tagLst>
</file>

<file path=ppt/tags/tag29.xml><?xml version="1.0" encoding="utf-8"?>
<p:tagLst xmlns:p="http://schemas.openxmlformats.org/presentationml/2006/main">
  <p:tag name="KSO_WM_TAG_VERSION" val="1.0"/>
  <p:tag name="KSO_WM_BEAUTIFY_FLAG" val="#wm#"/>
  <p:tag name="KSO_WM_TEMPLATE_CATEGORY" val="diagram"/>
  <p:tag name="KSO_WM_TEMPLATE_INDEX" val="20177809"/>
  <p:tag name="KSO_WM_UNIT_TYPE" val="l_h_f"/>
  <p:tag name="KSO_WM_UNIT_INDEX" val="1_3_1"/>
  <p:tag name="KSO_WM_UNIT_ID" val="diagram20177809_2*l_h_f*1_3_1"/>
  <p:tag name="KSO_WM_UNIT_LAYERLEVEL" val="1_1_1"/>
  <p:tag name="KSO_WM_UNIT_VALUE" val="7"/>
  <p:tag name="KSO_WM_UNIT_HIGHLIGHT" val="0"/>
  <p:tag name="KSO_WM_UNIT_COMPATIBLE" val="0"/>
  <p:tag name="KSO_WM_UNIT_CLEAR" val="0"/>
  <p:tag name="KSO_WM_DIAGRAM_GROUP_CODE" val="l1-1"/>
  <p:tag name="KSO_WM_UNIT_PRESET_TEXT" val="在此输入正文"/>
  <p:tag name="KSO_WM_UNIT_TEXT_FILL_FORE_SCHEMECOLOR_INDEX" val="7"/>
  <p:tag name="KSO_WM_UNIT_TEXT_FILL_TYPE" val="1"/>
  <p:tag name="KSO_WM_UNIT_USESOURCEFORMAT_APPLY" val="0"/>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SLIDE_ITEM_CNT" val="3"/>
</p:tagLst>
</file>

<file path=ppt/tags/tag31.xml><?xml version="1.0" encoding="utf-8"?>
<p:tagLst xmlns:p="http://schemas.openxmlformats.org/presentationml/2006/main">
  <p:tag name="PA" val="v4.1.3"/>
</p:tagLst>
</file>

<file path=ppt/tags/tag32.xml><?xml version="1.0" encoding="utf-8"?>
<p:tagLst xmlns:p="http://schemas.openxmlformats.org/presentationml/2006/main">
  <p:tag name="KSO_WM_TEMPLATE_CATEGORY" val="diagram"/>
  <p:tag name="KSO_WM_TEMPLATE_INDEX" val="20186075"/>
  <p:tag name="KSO_WM_UNIT_TYPE" val="l_i"/>
  <p:tag name="KSO_WM_UNIT_INDEX" val="1_1"/>
  <p:tag name="KSO_WM_UNIT_ID" val="diagram20186075_3*l_i*1_1"/>
  <p:tag name="KSO_WM_UNIT_LAYERLEVEL" val="1_1"/>
  <p:tag name="KSO_WM_BEAUTIFY_FLAG" val="#wm#"/>
  <p:tag name="KSO_WM_TAG_VERSION" val="1.0"/>
  <p:tag name="KSO_WM_DIAGRAM_GROUP_CODE" val="l1-1"/>
  <p:tag name="KSO_WM_UNIT_LINE_FORE_SCHEMECOLOR_INDEX" val="15"/>
  <p:tag name="KSO_WM_UNIT_LINE_FILL_TYPE" val="2"/>
  <p:tag name="KSO_WM_UNIT_TEXT_FILL_FORE_SCHEMECOLOR_INDEX" val="13"/>
  <p:tag name="KSO_WM_UNIT_TEXT_FILL_TYPE" val="1"/>
  <p:tag name="KSO_WM_UNIT_USESOURCEFORMAT_APPLY" val="0"/>
</p:tagLst>
</file>

<file path=ppt/tags/tag33.xml><?xml version="1.0" encoding="utf-8"?>
<p:tagLst xmlns:p="http://schemas.openxmlformats.org/presentationml/2006/main">
  <p:tag name="KSO_WM_TEMPLATE_CATEGORY" val="diagram"/>
  <p:tag name="KSO_WM_TEMPLATE_INDEX" val="20186075"/>
  <p:tag name="KSO_WM_UNIT_TYPE" val="l_h_i"/>
  <p:tag name="KSO_WM_UNIT_INDEX" val="1_1_1"/>
  <p:tag name="KSO_WM_UNIT_ID" val="diagram20186075_3*l_h_i*1_1_1"/>
  <p:tag name="KSO_WM_UNIT_LAYERLEVEL" val="1_1_1"/>
  <p:tag name="KSO_WM_BEAUTIFY_FLAG" val="#wm#"/>
  <p:tag name="KSO_WM_TAG_VERSION" val="1.0"/>
  <p:tag name="KSO_WM_DIAGRAM_GROUP_CODE" val="l1-1"/>
  <p:tag name="KSO_WM_UNIT_LINE_FORE_SCHEMECOLOR_INDEX" val="5"/>
  <p:tag name="KSO_WM_UNIT_LINE_FILL_TYPE" val="2"/>
  <p:tag name="KSO_WM_UNIT_TEXT_FILL_FORE_SCHEMECOLOR_INDEX" val="13"/>
  <p:tag name="KSO_WM_UNIT_TEXT_FILL_TYPE" val="1"/>
  <p:tag name="KSO_WM_UNIT_USESOURCEFORMAT_APPLY" val="0"/>
</p:tagLst>
</file>

<file path=ppt/tags/tag34.xml><?xml version="1.0" encoding="utf-8"?>
<p:tagLst xmlns:p="http://schemas.openxmlformats.org/presentationml/2006/main">
  <p:tag name="KSO_WM_TEMPLATE_CATEGORY" val="diagram"/>
  <p:tag name="KSO_WM_TEMPLATE_INDEX" val="20186075"/>
  <p:tag name="KSO_WM_UNIT_TYPE" val="l_h_i"/>
  <p:tag name="KSO_WM_UNIT_INDEX" val="1_2_1"/>
  <p:tag name="KSO_WM_UNIT_ID" val="diagram20186075_3*l_h_i*1_2_1"/>
  <p:tag name="KSO_WM_UNIT_LAYERLEVEL" val="1_1_1"/>
  <p:tag name="KSO_WM_BEAUTIFY_FLAG" val="#wm#"/>
  <p:tag name="KSO_WM_TAG_VERSION" val="1.0"/>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35.xml><?xml version="1.0" encoding="utf-8"?>
<p:tagLst xmlns:p="http://schemas.openxmlformats.org/presentationml/2006/main">
  <p:tag name="KSO_WM_TEMPLATE_CATEGORY" val="diagram"/>
  <p:tag name="KSO_WM_TEMPLATE_INDEX" val="20186075"/>
  <p:tag name="KSO_WM_UNIT_TYPE" val="l_h_i"/>
  <p:tag name="KSO_WM_UNIT_INDEX" val="1_3_1"/>
  <p:tag name="KSO_WM_UNIT_ID" val="diagram20186075_3*l_h_i*1_3_1"/>
  <p:tag name="KSO_WM_UNIT_LAYERLEVEL" val="1_1_1"/>
  <p:tag name="KSO_WM_BEAUTIFY_FLAG" val="#wm#"/>
  <p:tag name="KSO_WM_TAG_VERSION" val="1.0"/>
  <p:tag name="KSO_WM_DIAGRAM_GROUP_CODE" val="l1-1"/>
  <p:tag name="KSO_WM_UNIT_LINE_FORE_SCHEMECOLOR_INDEX" val="7"/>
  <p:tag name="KSO_WM_UNIT_LINE_FILL_TYPE" val="2"/>
  <p:tag name="KSO_WM_UNIT_TEXT_FILL_FORE_SCHEMECOLOR_INDEX" val="13"/>
  <p:tag name="KSO_WM_UNIT_TEXT_FILL_TYPE" val="1"/>
  <p:tag name="KSO_WM_UNIT_USESOURCEFORMAT_APPLY" val="0"/>
</p:tagLst>
</file>

<file path=ppt/tags/tag36.xml><?xml version="1.0" encoding="utf-8"?>
<p:tagLst xmlns:p="http://schemas.openxmlformats.org/presentationml/2006/main">
  <p:tag name="KSO_WM_TEMPLATE_CATEGORY" val="diagram"/>
  <p:tag name="KSO_WM_TEMPLATE_INDEX" val="20186075"/>
  <p:tag name="KSO_WM_UNIT_TYPE" val="l_h_i"/>
  <p:tag name="KSO_WM_UNIT_INDEX" val="1_1_2"/>
  <p:tag name="KSO_WM_UNIT_ID" val="diagram20186075_3*l_h_i*1_1_2"/>
  <p:tag name="KSO_WM_UNIT_LAYERLEVEL" val="1_1_1"/>
  <p:tag name="KSO_WM_BEAUTIFY_FLAG" val="#wm#"/>
  <p:tag name="KSO_WM_TAG_VERSION" val="1.0"/>
  <p:tag name="KSO_WM_DIAGRAM_GROUP_CODE" val="l1-1"/>
  <p:tag name="KSO_WM_UNIT_TEXT_FILL_FORE_SCHEMECOLOR_INDEX" val="5"/>
  <p:tag name="KSO_WM_UNIT_TEXT_FILL_TYPE" val="1"/>
  <p:tag name="KSO_WM_UNIT_USESOURCEFORMAT_APPLY" val="0"/>
</p:tagLst>
</file>

<file path=ppt/tags/tag37.xml><?xml version="1.0" encoding="utf-8"?>
<p:tagLst xmlns:p="http://schemas.openxmlformats.org/presentationml/2006/main">
  <p:tag name="KSO_WM_TEMPLATE_CATEGORY" val="diagram"/>
  <p:tag name="KSO_WM_TEMPLATE_INDEX" val="20186075"/>
  <p:tag name="KSO_WM_UNIT_TYPE" val="l_h_i"/>
  <p:tag name="KSO_WM_UNIT_INDEX" val="1_3_2"/>
  <p:tag name="KSO_WM_UNIT_ID" val="diagram20186075_3*l_h_i*1_3_2"/>
  <p:tag name="KSO_WM_UNIT_LAYERLEVEL" val="1_1_1"/>
  <p:tag name="KSO_WM_BEAUTIFY_FLAG" val="#wm#"/>
  <p:tag name="KSO_WM_TAG_VERSION" val="1.0"/>
  <p:tag name="KSO_WM_DIAGRAM_GROUP_CODE" val="l1-1"/>
  <p:tag name="KSO_WM_UNIT_TEXT_FILL_FORE_SCHEMECOLOR_INDEX" val="7"/>
  <p:tag name="KSO_WM_UNIT_TEXT_FILL_TYPE" val="1"/>
  <p:tag name="KSO_WM_UNIT_USESOURCEFORMAT_APPLY" val="0"/>
</p:tagLst>
</file>

<file path=ppt/tags/tag38.xml><?xml version="1.0" encoding="utf-8"?>
<p:tagLst xmlns:p="http://schemas.openxmlformats.org/presentationml/2006/main">
  <p:tag name="KSO_WM_TEMPLATE_CATEGORY" val="diagram"/>
  <p:tag name="KSO_WM_TEMPLATE_INDEX" val="20186075"/>
  <p:tag name="KSO_WM_UNIT_TYPE" val="l_h_i"/>
  <p:tag name="KSO_WM_UNIT_INDEX" val="1_1_3"/>
  <p:tag name="KSO_WM_UNIT_ID" val="diagram20186075_3*l_h_i*1_1_3"/>
  <p:tag name="KSO_WM_UNIT_LAYERLEVEL" val="1_1_1"/>
  <p:tag name="KSO_WM_BEAUTIFY_FLAG" val="#wm#"/>
  <p:tag name="KSO_WM_TAG_VERSION" val="1.0"/>
  <p:tag name="KSO_WM_DIAGRAM_GROUP_CODE" val="l1-1"/>
  <p:tag name="KSO_WM_UNIT_LINE_FORE_SCHEMECOLOR_INDEX" val="5"/>
  <p:tag name="KSO_WM_UNIT_LINE_FILL_TYPE" val="2"/>
  <p:tag name="KSO_WM_UNIT_USESOURCEFORMAT_APPLY" val="0"/>
</p:tagLst>
</file>

<file path=ppt/tags/tag39.xml><?xml version="1.0" encoding="utf-8"?>
<p:tagLst xmlns:p="http://schemas.openxmlformats.org/presentationml/2006/main">
  <p:tag name="KSO_WM_TEMPLATE_CATEGORY" val="diagram"/>
  <p:tag name="KSO_WM_TEMPLATE_INDEX" val="20186075"/>
  <p:tag name="KSO_WM_UNIT_TYPE" val="l_h_i"/>
  <p:tag name="KSO_WM_UNIT_INDEX" val="1_2_3"/>
  <p:tag name="KSO_WM_UNIT_ID" val="diagram20186075_3*l_h_i*1_2_3"/>
  <p:tag name="KSO_WM_UNIT_LAYERLEVEL" val="1_1_1"/>
  <p:tag name="KSO_WM_BEAUTIFY_FLAG" val="#wm#"/>
  <p:tag name="KSO_WM_TAG_VERSION" val="1.0"/>
  <p:tag name="KSO_WM_DIAGRAM_GROUP_CODE" val="l1-1"/>
  <p:tag name="KSO_WM_UNIT_LINE_FORE_SCHEMECOLOR_INDEX" val="6"/>
  <p:tag name="KSO_WM_UNIT_LINE_FILL_TYPE" val="2"/>
  <p:tag name="KSO_WM_UNIT_USESOURCEFORMAT_APPLY" val="0"/>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TEMPLATE_CATEGORY" val="diagram"/>
  <p:tag name="KSO_WM_TEMPLATE_INDEX" val="20186075"/>
  <p:tag name="KSO_WM_UNIT_TYPE" val="l_h_i"/>
  <p:tag name="KSO_WM_UNIT_INDEX" val="1_3_3"/>
  <p:tag name="KSO_WM_UNIT_ID" val="diagram20186075_3*l_h_i*1_3_3"/>
  <p:tag name="KSO_WM_UNIT_LAYERLEVEL" val="1_1_1"/>
  <p:tag name="KSO_WM_BEAUTIFY_FLAG" val="#wm#"/>
  <p:tag name="KSO_WM_TAG_VERSION" val="1.0"/>
  <p:tag name="KSO_WM_DIAGRAM_GROUP_CODE" val="l1-1"/>
  <p:tag name="KSO_WM_UNIT_LINE_FORE_SCHEMECOLOR_INDEX" val="7"/>
  <p:tag name="KSO_WM_UNIT_LINE_FILL_TYPE" val="2"/>
  <p:tag name="KSO_WM_UNIT_USESOURCEFORMAT_APPLY" val="0"/>
</p:tagLst>
</file>

<file path=ppt/tags/tag41.xml><?xml version="1.0" encoding="utf-8"?>
<p:tagLst xmlns:p="http://schemas.openxmlformats.org/presentationml/2006/main">
  <p:tag name="KSO_WM_TEMPLATE_CATEGORY" val="diagram"/>
  <p:tag name="KSO_WM_TEMPLATE_INDEX" val="20186075"/>
  <p:tag name="KSO_WM_UNIT_TYPE" val="l_h_f"/>
  <p:tag name="KSO_WM_UNIT_INDEX" val="1_1_1"/>
  <p:tag name="KSO_WM_UNIT_ID" val="diagram20186075_3*l_h_f*1_1_1"/>
  <p:tag name="KSO_WM_UNIT_LAYERLEVEL" val="1_1_1"/>
  <p:tag name="KSO_WM_UNIT_VALUE" val="33"/>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建议使用主题字体）"/>
  <p:tag name="KSO_WM_UNIT_TEXT_FILL_FORE_SCHEMECOLOR_INDEX" val="5"/>
  <p:tag name="KSO_WM_UNIT_TEXT_FILL_TYPE" val="1"/>
  <p:tag name="KSO_WM_UNIT_USESOURCEFORMAT_APPLY" val="0"/>
</p:tagLst>
</file>

<file path=ppt/tags/tag42.xml><?xml version="1.0" encoding="utf-8"?>
<p:tagLst xmlns:p="http://schemas.openxmlformats.org/presentationml/2006/main">
  <p:tag name="KSO_WM_TEMPLATE_CATEGORY" val="diagram"/>
  <p:tag name="KSO_WM_TEMPLATE_INDEX" val="20186075"/>
  <p:tag name="KSO_WM_UNIT_TYPE" val="l_h_f"/>
  <p:tag name="KSO_WM_UNIT_INDEX" val="1_3_1"/>
  <p:tag name="KSO_WM_UNIT_ID" val="diagram20186075_3*l_h_f*1_3_1"/>
  <p:tag name="KSO_WM_UNIT_LAYERLEVEL" val="1_1_1"/>
  <p:tag name="KSO_WM_UNIT_VALUE" val="33"/>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建议使用主题字体）"/>
  <p:tag name="KSO_WM_UNIT_TEXT_FILL_FORE_SCHEMECOLOR_INDEX" val="7"/>
  <p:tag name="KSO_WM_UNIT_TEXT_FILL_TYPE" val="1"/>
  <p:tag name="KSO_WM_UNIT_USESOURCEFORMAT_APPLY" val="0"/>
</p:tagLst>
</file>

<file path=ppt/tags/tag43.xml><?xml version="1.0" encoding="utf-8"?>
<p:tagLst xmlns:p="http://schemas.openxmlformats.org/presentationml/2006/main">
  <p:tag name="KSO_WM_SLIDE_ITEM_CNT" val="3"/>
</p:tagLst>
</file>

<file path=ppt/tags/tag44.xml><?xml version="1.0" encoding="utf-8"?>
<p:tagLst xmlns:p="http://schemas.openxmlformats.org/presentationml/2006/main">
  <p:tag name="PA" val="v4.1.3"/>
</p:tagLst>
</file>

<file path=ppt/tags/tag45.xml><?xml version="1.0" encoding="utf-8"?>
<p:tagLst xmlns:p="http://schemas.openxmlformats.org/presentationml/2006/main">
  <p:tag name="PA" val="v4.1.3"/>
</p:tagLst>
</file>

<file path=ppt/tags/tag46.xml><?xml version="1.0" encoding="utf-8"?>
<p:tagLst xmlns:p="http://schemas.openxmlformats.org/presentationml/2006/main">
  <p:tag name="KSO_WM_TAG_VERSION" val="1.0"/>
  <p:tag name="KSO_WM_BEAUTIFY_FLAG" val="#wm#"/>
  <p:tag name="KSO_WM_UNIT_TYPE" val="i"/>
  <p:tag name="KSO_WM_UNIT_ID" val="diagram160243_3*i*0"/>
  <p:tag name="KSO_WM_TEMPLATE_CATEGORY" val="diagram"/>
  <p:tag name="KSO_WM_TEMPLATE_INDEX" val="160243"/>
  <p:tag name="KSO_WM_UNIT_INDEX" val="0"/>
</p:tagLst>
</file>

<file path=ppt/tags/tag47.xml><?xml version="1.0" encoding="utf-8"?>
<p:tagLst xmlns:p="http://schemas.openxmlformats.org/presentationml/2006/main">
  <p:tag name="KSO_WM_TEMPLATE_CATEGORY" val="diagram"/>
  <p:tag name="KSO_WM_TEMPLATE_INDEX" val="160243"/>
  <p:tag name="KSO_WM_TAG_VERSION" val="1.0"/>
  <p:tag name="KSO_WM_UNIT_TYPE" val="l_i"/>
  <p:tag name="KSO_WM_UNIT_INDEX" val="1_1"/>
  <p:tag name="KSO_WM_UNIT_ID" val="diagram160243_3*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 name="KSO_WM_UNIT_DIAGRAM_SCHEMECOLOR_ID" val="4"/>
</p:tagLst>
</file>

<file path=ppt/tags/tag48.xml><?xml version="1.0" encoding="utf-8"?>
<p:tagLst xmlns:p="http://schemas.openxmlformats.org/presentationml/2006/main">
  <p:tag name="KSO_WM_TEMPLATE_CATEGORY" val="diagram"/>
  <p:tag name="KSO_WM_TEMPLATE_INDEX" val="160243"/>
  <p:tag name="KSO_WM_TAG_VERSION" val="1.0"/>
  <p:tag name="KSO_WM_UNIT_TYPE" val="l_h_f"/>
  <p:tag name="KSO_WM_UNIT_INDEX" val="1_1_1"/>
  <p:tag name="KSO_WM_UNIT_ID" val="diagram160243_3*l_h_f*1_1_1"/>
  <p:tag name="KSO_WM_UNIT_CLEAR" val="1"/>
  <p:tag name="KSO_WM_UNIT_LAYERLEVEL" val="1_1_1"/>
  <p:tag name="KSO_WM_UNIT_VALUE" val="72"/>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14"/>
  <p:tag name="KSO_WM_UNIT_TEXT_FILL_TYPE" val="1"/>
  <p:tag name="KSO_WM_UNIT_USESOURCEFORMAT_APPLY" val="0"/>
  <p:tag name="KSO_WM_UNIT_DIAGRAM_SCHEMECOLOR_ID" val="4"/>
</p:tagLst>
</file>

<file path=ppt/tags/tag49.xml><?xml version="1.0" encoding="utf-8"?>
<p:tagLst xmlns:p="http://schemas.openxmlformats.org/presentationml/2006/main">
  <p:tag name="KSO_WM_TAG_VERSION" val="1.0"/>
  <p:tag name="KSO_WM_BEAUTIFY_FLAG" val="#wm#"/>
  <p:tag name="KSO_WM_UNIT_TYPE" val="i"/>
  <p:tag name="KSO_WM_UNIT_ID" val="diagram160243_3*i*5"/>
  <p:tag name="KSO_WM_TEMPLATE_CATEGORY" val="diagram"/>
  <p:tag name="KSO_WM_TEMPLATE_INDEX" val="160243"/>
  <p:tag name="KSO_WM_UNIT_INDEX" val="5"/>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TEMPLATE_CATEGORY" val="diagram"/>
  <p:tag name="KSO_WM_TEMPLATE_INDEX" val="160243"/>
  <p:tag name="KSO_WM_TAG_VERSION" val="1.0"/>
  <p:tag name="KSO_WM_UNIT_TYPE" val="l_i"/>
  <p:tag name="KSO_WM_UNIT_INDEX" val="1_2"/>
  <p:tag name="KSO_WM_UNIT_ID" val="diagram160243_3*l_i*1_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4"/>
</p:tagLst>
</file>

<file path=ppt/tags/tag51.xml><?xml version="1.0" encoding="utf-8"?>
<p:tagLst xmlns:p="http://schemas.openxmlformats.org/presentationml/2006/main">
  <p:tag name="KSO_WM_TEMPLATE_CATEGORY" val="diagram"/>
  <p:tag name="KSO_WM_TEMPLATE_INDEX" val="160243"/>
  <p:tag name="KSO_WM_TAG_VERSION" val="1.0"/>
  <p:tag name="KSO_WM_UNIT_TYPE" val="l_h_f"/>
  <p:tag name="KSO_WM_UNIT_INDEX" val="1_2_1"/>
  <p:tag name="KSO_WM_UNIT_ID" val="diagram160243_3*l_h_f*1_2_1"/>
  <p:tag name="KSO_WM_UNIT_CLEAR" val="1"/>
  <p:tag name="KSO_WM_UNIT_LAYERLEVEL" val="1_1_1"/>
  <p:tag name="KSO_WM_UNIT_VALUE" val="72"/>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14"/>
  <p:tag name="KSO_WM_UNIT_TEXT_FILL_TYPE" val="1"/>
  <p:tag name="KSO_WM_UNIT_USESOURCEFORMAT_APPLY" val="0"/>
  <p:tag name="KSO_WM_UNIT_DIAGRAM_SCHEMECOLOR_ID" val="4"/>
</p:tagLst>
</file>

<file path=ppt/tags/tag52.xml><?xml version="1.0" encoding="utf-8"?>
<p:tagLst xmlns:p="http://schemas.openxmlformats.org/presentationml/2006/main">
  <p:tag name="KSO_WM_TAG_VERSION" val="1.0"/>
  <p:tag name="KSO_WM_BEAUTIFY_FLAG" val="#wm#"/>
  <p:tag name="KSO_WM_UNIT_TYPE" val="i"/>
  <p:tag name="KSO_WM_UNIT_ID" val="diagram160243_3*i*10"/>
  <p:tag name="KSO_WM_TEMPLATE_CATEGORY" val="diagram"/>
  <p:tag name="KSO_WM_TEMPLATE_INDEX" val="160243"/>
  <p:tag name="KSO_WM_UNIT_INDEX" val="10"/>
</p:tagLst>
</file>

<file path=ppt/tags/tag53.xml><?xml version="1.0" encoding="utf-8"?>
<p:tagLst xmlns:p="http://schemas.openxmlformats.org/presentationml/2006/main">
  <p:tag name="KSO_WM_TEMPLATE_CATEGORY" val="diagram"/>
  <p:tag name="KSO_WM_TEMPLATE_INDEX" val="160243"/>
  <p:tag name="KSO_WM_TAG_VERSION" val="1.0"/>
  <p:tag name="KSO_WM_UNIT_TYPE" val="l_i"/>
  <p:tag name="KSO_WM_UNIT_INDEX" val="1_3"/>
  <p:tag name="KSO_WM_UNIT_ID" val="diagram160243_3*l_i*1_3"/>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 name="KSO_WM_UNIT_DIAGRAM_SCHEMECOLOR_ID" val="4"/>
</p:tagLst>
</file>

<file path=ppt/tags/tag54.xml><?xml version="1.0" encoding="utf-8"?>
<p:tagLst xmlns:p="http://schemas.openxmlformats.org/presentationml/2006/main">
  <p:tag name="KSO_WM_TEMPLATE_CATEGORY" val="diagram"/>
  <p:tag name="KSO_WM_TEMPLATE_INDEX" val="160243"/>
  <p:tag name="KSO_WM_TAG_VERSION" val="1.0"/>
  <p:tag name="KSO_WM_UNIT_TYPE" val="l_h_f"/>
  <p:tag name="KSO_WM_UNIT_INDEX" val="1_3_1"/>
  <p:tag name="KSO_WM_UNIT_ID" val="diagram160243_3*l_h_f*1_3_1"/>
  <p:tag name="KSO_WM_UNIT_CLEAR" val="1"/>
  <p:tag name="KSO_WM_UNIT_LAYERLEVEL" val="1_1_1"/>
  <p:tag name="KSO_WM_UNIT_VALUE" val="72"/>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14"/>
  <p:tag name="KSO_WM_UNIT_TEXT_FILL_TYPE" val="1"/>
  <p:tag name="KSO_WM_UNIT_USESOURCEFORMAT_APPLY" val="0"/>
  <p:tag name="KSO_WM_UNIT_DIAGRAM_SCHEMECOLOR_ID" val="4"/>
</p:tagLst>
</file>

<file path=ppt/tags/tag55.xml><?xml version="1.0" encoding="utf-8"?>
<p:tagLst xmlns:p="http://schemas.openxmlformats.org/presentationml/2006/main">
  <p:tag name="KSO_WM_SLIDE_ITEM_CNT" val="3"/>
</p:tagLst>
</file>

<file path=ppt/tags/tag56.xml><?xml version="1.0" encoding="utf-8"?>
<p:tagLst xmlns:p="http://schemas.openxmlformats.org/presentationml/2006/main">
  <p:tag name="PA" val="v4.1.3"/>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1_1"/>
  <p:tag name="KSO_WM_UNIT_ID" val="diagram160048_3*l_h_i*1_1_1"/>
  <p:tag name="KSO_WM_UNIT_LAYERLEVEL" val="1_1_1"/>
  <p:tag name="KSO_WM_DIAGRAM_GROUP_CODE" val="l1-1"/>
  <p:tag name="KSO_WM_UNIT_LINE_FORE_SCHEMECOLOR_INDEX" val="14"/>
  <p:tag name="KSO_WM_UNIT_LINE_FILL_TYPE" val="2"/>
  <p:tag name="KSO_WM_UNIT_USESOURCEFORMAT_APPLY" val="0"/>
</p:tagLst>
</file>

<file path=ppt/tags/tag61.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1_2"/>
  <p:tag name="KSO_WM_UNIT_ID" val="diagram160048_3*l_h_i*1_1_2"/>
  <p:tag name="KSO_WM_UNIT_LAYERLEVEL" val="1_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62.xml><?xml version="1.0" encoding="utf-8"?>
<p:tagLst xmlns:p="http://schemas.openxmlformats.org/presentationml/2006/main">
  <p:tag name="KSO_WM_TEMPLATE_CATEGORY" val="diagram"/>
  <p:tag name="KSO_WM_TEMPLATE_INDEX" val="160048"/>
  <p:tag name="KSO_WM_TAG_VERSION" val="1.0"/>
  <p:tag name="KSO_WM_BEAUTIFY_FLAG" val="#wm#"/>
  <p:tag name="KSO_WM_UNIT_TYPE" val="l_h_f"/>
  <p:tag name="KSO_WM_UNIT_INDEX" val="1_1_1"/>
  <p:tag name="KSO_WM_UNIT_ID" val="diagram160048_3*l_h_f*1_1_1"/>
  <p:tag name="KSO_WM_UNIT_LAYERLEVEL" val="1_1_1"/>
  <p:tag name="KSO_WM_UNIT_VALUE" val="46"/>
  <p:tag name="KSO_WM_UNIT_HIGHLIGHT" val="0"/>
  <p:tag name="KSO_WM_UNIT_COMPATIBLE" val="0"/>
  <p:tag name="KSO_WM_UNIT_CLEAR" val="0"/>
  <p:tag name="KSO_WM_DIAGRAM_GROUP_CODE" val="l1-1"/>
  <p:tag name="KSO_WM_UNIT_PRESET_TEXT" val="Lorem ipsum dolor sit amet, consectetur adipisicing elit.Lorem ipsum dolor sit amet,"/>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1_3"/>
  <p:tag name="KSO_WM_UNIT_ID" val="diagram160048_3*l_h_i*1_1_3"/>
  <p:tag name="KSO_WM_UNIT_LAYERLEVEL" val="1_1_1"/>
  <p:tag name="KSO_WM_DIAGRAM_GROUP_CODE" val="l1-1"/>
  <p:tag name="KSO_WM_UNIT_TEXT_FILL_FORE_SCHEMECOLOR_INDEX" val="5"/>
  <p:tag name="KSO_WM_UNIT_TEXT_FILL_TYPE" val="1"/>
  <p:tag name="KSO_WM_UNIT_USESOURCEFORMAT_APPLY" val="0"/>
</p:tagLst>
</file>

<file path=ppt/tags/tag64.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2_1"/>
  <p:tag name="KSO_WM_UNIT_ID" val="diagram160048_3*l_h_i*1_2_1"/>
  <p:tag name="KSO_WM_UNIT_LAYERLEVEL" val="1_1_1"/>
  <p:tag name="KSO_WM_DIAGRAM_GROUP_CODE" val="l1-1"/>
  <p:tag name="KSO_WM_UNIT_LINE_FORE_SCHEMECOLOR_INDEX" val="14"/>
  <p:tag name="KSO_WM_UNIT_LINE_FILL_TYPE" val="2"/>
  <p:tag name="KSO_WM_UNIT_USESOURCEFORMAT_APPLY" val="0"/>
</p:tagLst>
</file>

<file path=ppt/tags/tag65.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2_2"/>
  <p:tag name="KSO_WM_UNIT_ID" val="diagram160048_3*l_h_i*1_2_2"/>
  <p:tag name="KSO_WM_UNIT_LAYERLEVEL" val="1_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66.xml><?xml version="1.0" encoding="utf-8"?>
<p:tagLst xmlns:p="http://schemas.openxmlformats.org/presentationml/2006/main">
  <p:tag name="KSO_WM_TEMPLATE_CATEGORY" val="diagram"/>
  <p:tag name="KSO_WM_TEMPLATE_INDEX" val="160048"/>
  <p:tag name="KSO_WM_TAG_VERSION" val="1.0"/>
  <p:tag name="KSO_WM_BEAUTIFY_FLAG" val="#wm#"/>
  <p:tag name="KSO_WM_UNIT_TYPE" val="l_h_f"/>
  <p:tag name="KSO_WM_UNIT_INDEX" val="1_2_1"/>
  <p:tag name="KSO_WM_UNIT_ID" val="diagram160048_3*l_h_f*1_2_1"/>
  <p:tag name="KSO_WM_UNIT_LAYERLEVEL" val="1_1_1"/>
  <p:tag name="KSO_WM_UNIT_VALUE" val="46"/>
  <p:tag name="KSO_WM_UNIT_HIGHLIGHT" val="0"/>
  <p:tag name="KSO_WM_UNIT_COMPATIBLE" val="0"/>
  <p:tag name="KSO_WM_UNIT_CLEAR" val="0"/>
  <p:tag name="KSO_WM_DIAGRAM_GROUP_CODE" val="l1-1"/>
  <p:tag name="KSO_WM_UNIT_PRESET_TEXT" val="Lorem ipsum dolor sit amet, consectetur adipisicing elit.Lorem ipsum dolor sit amet,"/>
  <p:tag name="KSO_WM_UNIT_TEXT_FILL_FORE_SCHEMECOLOR_INDEX" val="13"/>
  <p:tag name="KSO_WM_UNIT_TEXT_FILL_TYPE" val="1"/>
  <p:tag name="KSO_WM_UNIT_USESOURCEFORMAT_APPLY" val="0"/>
</p:tagLst>
</file>

<file path=ppt/tags/tag67.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2_3"/>
  <p:tag name="KSO_WM_UNIT_ID" val="diagram160048_3*l_h_i*1_2_3"/>
  <p:tag name="KSO_WM_UNIT_LAYERLEVEL" val="1_1_1"/>
  <p:tag name="KSO_WM_DIAGRAM_GROUP_CODE" val="l1-1"/>
  <p:tag name="KSO_WM_UNIT_TEXT_FILL_FORE_SCHEMECOLOR_INDEX" val="6"/>
  <p:tag name="KSO_WM_UNIT_TEXT_FILL_TYPE" val="1"/>
  <p:tag name="KSO_WM_UNIT_USESOURCEFORMAT_APPLY" val="0"/>
</p:tagLst>
</file>

<file path=ppt/tags/tag68.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3_1"/>
  <p:tag name="KSO_WM_UNIT_ID" val="diagram160048_3*l_h_i*1_3_1"/>
  <p:tag name="KSO_WM_UNIT_LAYERLEVEL" val="1_1_1"/>
  <p:tag name="KSO_WM_DIAGRAM_GROUP_CODE" val="l1-1"/>
  <p:tag name="KSO_WM_UNIT_LINE_FORE_SCHEMECOLOR_INDEX" val="14"/>
  <p:tag name="KSO_WM_UNIT_LINE_FILL_TYPE" val="2"/>
  <p:tag name="KSO_WM_UNIT_USESOURCEFORMAT_APPLY" val="0"/>
</p:tagLst>
</file>

<file path=ppt/tags/tag69.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3_2"/>
  <p:tag name="KSO_WM_UNIT_ID" val="diagram160048_3*l_h_i*1_3_2"/>
  <p:tag name="KSO_WM_UNIT_LAYERLEVEL" val="1_1_1"/>
  <p:tag name="KSO_WM_DIAGRAM_GROUP_CODE" val="l1-1"/>
  <p:tag name="KSO_WM_UNIT_FILL_FORE_SCHEMECOLOR_INDEX" val="7"/>
  <p:tag name="KSO_WM_UNIT_FILL_TYPE" val="1"/>
  <p:tag name="KSO_WM_UNIT_TEXT_FILL_FORE_SCHEMECOLOR_INDEX" val="2"/>
  <p:tag name="KSO_WM_UNIT_TEXT_FILL_TYPE" val="1"/>
  <p:tag name="KSO_WM_UNIT_USESOURCEFORMAT_APPLY" val="0"/>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KSO_WM_TEMPLATE_CATEGORY" val="diagram"/>
  <p:tag name="KSO_WM_TEMPLATE_INDEX" val="160048"/>
  <p:tag name="KSO_WM_TAG_VERSION" val="1.0"/>
  <p:tag name="KSO_WM_BEAUTIFY_FLAG" val="#wm#"/>
  <p:tag name="KSO_WM_UNIT_TYPE" val="l_h_f"/>
  <p:tag name="KSO_WM_UNIT_INDEX" val="1_3_1"/>
  <p:tag name="KSO_WM_UNIT_ID" val="diagram160048_3*l_h_f*1_3_1"/>
  <p:tag name="KSO_WM_UNIT_LAYERLEVEL" val="1_1_1"/>
  <p:tag name="KSO_WM_UNIT_VALUE" val="46"/>
  <p:tag name="KSO_WM_UNIT_HIGHLIGHT" val="0"/>
  <p:tag name="KSO_WM_UNIT_COMPATIBLE" val="0"/>
  <p:tag name="KSO_WM_UNIT_CLEAR" val="0"/>
  <p:tag name="KSO_WM_DIAGRAM_GROUP_CODE" val="l1-1"/>
  <p:tag name="KSO_WM_UNIT_PRESET_TEXT" val="Lorem ipsum dolor sit amet, consectetur adipisicing elit.Lorem ipsum dolor sit amet,"/>
  <p:tag name="KSO_WM_UNIT_TEXT_FILL_FORE_SCHEMECOLOR_INDEX" val="13"/>
  <p:tag name="KSO_WM_UNIT_TEXT_FILL_TYPE" val="1"/>
  <p:tag name="KSO_WM_UNIT_USESOURCEFORMAT_APPLY" val="0"/>
</p:tagLst>
</file>

<file path=ppt/tags/tag71.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3_3"/>
  <p:tag name="KSO_WM_UNIT_ID" val="diagram160048_3*l_h_i*1_3_3"/>
  <p:tag name="KSO_WM_UNIT_LAYERLEVEL" val="1_1_1"/>
  <p:tag name="KSO_WM_DIAGRAM_GROUP_CODE" val="l1-1"/>
  <p:tag name="KSO_WM_UNIT_TEXT_FILL_FORE_SCHEMECOLOR_INDEX" val="7"/>
  <p:tag name="KSO_WM_UNIT_TEXT_FILL_TYPE" val="1"/>
  <p:tag name="KSO_WM_UNIT_USESOURCEFORMAT_APPLY" val="0"/>
</p:tagLst>
</file>

<file path=ppt/tags/tag72.xml><?xml version="1.0" encoding="utf-8"?>
<p:tagLst xmlns:p="http://schemas.openxmlformats.org/presentationml/2006/main">
  <p:tag name="KSO_WM_SLIDE_ITEM_CNT" val="3"/>
</p:tagLst>
</file>

<file path=ppt/tags/tag73.xml><?xml version="1.0" encoding="utf-8"?>
<p:tagLst xmlns:p="http://schemas.openxmlformats.org/presentationml/2006/main">
  <p:tag name="PA" val="v4.1.3"/>
</p:tagLst>
</file>

<file path=ppt/tags/tag74.xml><?xml version="1.0" encoding="utf-8"?>
<p:tagLst xmlns:p="http://schemas.openxmlformats.org/presentationml/2006/main">
  <p:tag name="KSO_WM_TAG_VERSION" val="1.0"/>
  <p:tag name="KSO_WM_BEAUTIFY_FLAG" val="#wm#"/>
  <p:tag name="KSO_WM_TEMPLATE_CATEGORY" val="diagram"/>
  <p:tag name="KSO_WM_TEMPLATE_INDEX" val="20169954"/>
  <p:tag name="KSO_WM_UNIT_TYPE" val="l_h_f"/>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7"/>
  <p:tag name="KSO_WM_DIAGRAM_GROUP_CODE" val="l1-1"/>
  <p:tag name="KSO_WM_UNIT_ID" val="diagram20169954_2*l_h_f*1_1_1"/>
  <p:tag name="KSO_WM_UNIT_TEXT_FILL_FORE_SCHEMECOLOR_INDEX" val="5"/>
  <p:tag name="KSO_WM_UNIT_TEXT_FILL_TYPE" val="1"/>
  <p:tag name="KSO_WM_UNIT_USESOURCEFORMAT_APPLY" val="0"/>
</p:tagLst>
</file>

<file path=ppt/tags/tag75.xml><?xml version="1.0" encoding="utf-8"?>
<p:tagLst xmlns:p="http://schemas.openxmlformats.org/presentationml/2006/main">
  <p:tag name="KSO_WM_TAG_VERSION" val="1.0"/>
  <p:tag name="KSO_WM_BEAUTIFY_FLAG" val="#wm#"/>
  <p:tag name="KSO_WM_TEMPLATE_CATEGORY" val="diagram"/>
  <p:tag name="KSO_WM_TEMPLATE_INDEX" val="20169954"/>
  <p:tag name="KSO_WM_UNIT_TYPE" val="l_h_i"/>
  <p:tag name="KSO_WM_UNIT_INDEX" val="1_1_1"/>
  <p:tag name="KSO_WM_UNIT_ID" val="diagram20169954_2*l_h_i*1_1_1"/>
  <p:tag name="KSO_WM_UNIT_LAYERLEVEL" val="1_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76.xml><?xml version="1.0" encoding="utf-8"?>
<p:tagLst xmlns:p="http://schemas.openxmlformats.org/presentationml/2006/main">
  <p:tag name="KSO_WM_TAG_VERSION" val="1.0"/>
  <p:tag name="KSO_WM_BEAUTIFY_FLAG" val="#wm#"/>
  <p:tag name="KSO_WM_TEMPLATE_CATEGORY" val="diagram"/>
  <p:tag name="KSO_WM_TEMPLATE_INDEX" val="20169954"/>
  <p:tag name="KSO_WM_UNIT_TYPE" val="l_h_f"/>
  <p:tag name="KSO_WM_UNIT_INDEX" val="1_2_1"/>
  <p:tag name="KSO_WM_UNIT_LAYERLEVEL" val="1_1_1"/>
  <p:tag name="KSO_WM_UNIT_VALUE" val="11"/>
  <p:tag name="KSO_WM_UNIT_HIGHLIGHT" val="0"/>
  <p:tag name="KSO_WM_UNIT_COMPATIBLE" val="0"/>
  <p:tag name="KSO_WM_UNIT_CLEAR" val="0"/>
  <p:tag name="KSO_WM_UNIT_PRESET_TEXT_INDEX" val="3"/>
  <p:tag name="KSO_WM_UNIT_PRESET_TEXT_LEN" val="17"/>
  <p:tag name="KSO_WM_DIAGRAM_GROUP_CODE" val="l1-1"/>
  <p:tag name="KSO_WM_UNIT_ID" val="diagram20169954_2*l_h_f*1_2_1"/>
  <p:tag name="KSO_WM_UNIT_TEXT_FILL_FORE_SCHEMECOLOR_INDEX" val="5"/>
  <p:tag name="KSO_WM_UNIT_TEXT_FILL_TYPE" val="1"/>
  <p:tag name="KSO_WM_UNIT_USESOURCEFORMAT_APPLY" val="0"/>
</p:tagLst>
</file>

<file path=ppt/tags/tag77.xml><?xml version="1.0" encoding="utf-8"?>
<p:tagLst xmlns:p="http://schemas.openxmlformats.org/presentationml/2006/main">
  <p:tag name="KSO_WM_TAG_VERSION" val="1.0"/>
  <p:tag name="KSO_WM_BEAUTIFY_FLAG" val="#wm#"/>
  <p:tag name="KSO_WM_TEMPLATE_CATEGORY" val="diagram"/>
  <p:tag name="KSO_WM_TEMPLATE_INDEX" val="20169954"/>
  <p:tag name="KSO_WM_UNIT_TYPE" val="l_h_i"/>
  <p:tag name="KSO_WM_UNIT_INDEX" val="1_2_1"/>
  <p:tag name="KSO_WM_UNIT_ID" val="diagram20169954_2*l_h_i*1_2_1"/>
  <p:tag name="KSO_WM_UNIT_LAYERLEVEL" val="1_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78.xml><?xml version="1.0" encoding="utf-8"?>
<p:tagLst xmlns:p="http://schemas.openxmlformats.org/presentationml/2006/main">
  <p:tag name="KSO_WM_SLIDE_ITEM_CNT" val="2"/>
</p:tagLst>
</file>

<file path=ppt/tags/tag79.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KSO_WM_TAG_VERSION" val="1.0"/>
  <p:tag name="KSO_WM_BEAUTIFY_FLAG" val="#wm#"/>
  <p:tag name="KSO_WM_UNIT_TYPE" val="i"/>
  <p:tag name="KSO_WM_UNIT_ID" val="diagram160081_3*i*0"/>
  <p:tag name="KSO_WM_TEMPLATE_CATEGORY" val="diagram"/>
  <p:tag name="KSO_WM_TEMPLATE_INDEX" val="160081"/>
  <p:tag name="KSO_WM_UNIT_INDEX" val="0"/>
</p:tagLst>
</file>

<file path=ppt/tags/tag81.xml><?xml version="1.0" encoding="utf-8"?>
<p:tagLst xmlns:p="http://schemas.openxmlformats.org/presentationml/2006/main">
  <p:tag name="KSO_WM_TEMPLATE_CATEGORY" val="diagram"/>
  <p:tag name="KSO_WM_TEMPLATE_INDEX" val="160081"/>
  <p:tag name="KSO_WM_UNIT_TYPE" val="l_i"/>
  <p:tag name="KSO_WM_UNIT_INDEX" val="1_1"/>
  <p:tag name="KSO_WM_UNIT_ID" val="diagram160081_3*l_i*1_1"/>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82.xml><?xml version="1.0" encoding="utf-8"?>
<p:tagLst xmlns:p="http://schemas.openxmlformats.org/presentationml/2006/main">
  <p:tag name="KSO_WM_TEMPLATE_CATEGORY" val="diagram"/>
  <p:tag name="KSO_WM_TEMPLATE_INDEX" val="160081"/>
  <p:tag name="KSO_WM_UNIT_TYPE" val="l_i"/>
  <p:tag name="KSO_WM_UNIT_INDEX" val="1_2"/>
  <p:tag name="KSO_WM_UNIT_ID" val="diagram160081_3*l_i*1_2"/>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TEXT_FILL_FORE_SCHEMECOLOR_INDEX" val="6"/>
  <p:tag name="KSO_WM_UNIT_TEXT_FILL_TYPE" val="1"/>
  <p:tag name="KSO_WM_UNIT_USESOURCEFORMAT_APPLY" val="0"/>
</p:tagLst>
</file>

<file path=ppt/tags/tag83.xml><?xml version="1.0" encoding="utf-8"?>
<p:tagLst xmlns:p="http://schemas.openxmlformats.org/presentationml/2006/main">
  <p:tag name="KSO_WM_TEMPLATE_CATEGORY" val="diagram"/>
  <p:tag name="KSO_WM_TEMPLATE_INDEX" val="160081"/>
  <p:tag name="KSO_WM_UNIT_TYPE" val="l_h_f"/>
  <p:tag name="KSO_WM_UNIT_INDEX" val="1_1_1"/>
  <p:tag name="KSO_WM_UNIT_ID" val="diagram160081_3*l_h_f*1_1_1"/>
  <p:tag name="KSO_WM_UNIT_CLEAR" val="1"/>
  <p:tag name="KSO_WM_UNIT_LAYERLEVEL" val="1_1_1"/>
  <p:tag name="KSO_WM_UNIT_VALUE" val="80"/>
  <p:tag name="KSO_WM_UNIT_HIGHLIGHT" val="0"/>
  <p:tag name="KSO_WM_UNIT_COMPATIBLE" val="0"/>
  <p:tag name="KSO_WM_BEAUTIFY_FLAG" val="#wm#"/>
  <p:tag name="KSO_WM_UNIT_PRESET_TEXT_INDEX" val="4"/>
  <p:tag name="KSO_WM_UNIT_PRESET_TEXT_LEN" val="20"/>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84.xml><?xml version="1.0" encoding="utf-8"?>
<p:tagLst xmlns:p="http://schemas.openxmlformats.org/presentationml/2006/main">
  <p:tag name="KSO_WM_TAG_VERSION" val="1.0"/>
  <p:tag name="KSO_WM_BEAUTIFY_FLAG" val="#wm#"/>
  <p:tag name="KSO_WM_UNIT_TYPE" val="i"/>
  <p:tag name="KSO_WM_UNIT_ID" val="diagram160081_3*i*7"/>
  <p:tag name="KSO_WM_TEMPLATE_CATEGORY" val="diagram"/>
  <p:tag name="KSO_WM_TEMPLATE_INDEX" val="160081"/>
  <p:tag name="KSO_WM_UNIT_INDEX" val="7"/>
</p:tagLst>
</file>

<file path=ppt/tags/tag85.xml><?xml version="1.0" encoding="utf-8"?>
<p:tagLst xmlns:p="http://schemas.openxmlformats.org/presentationml/2006/main">
  <p:tag name="KSO_WM_TEMPLATE_CATEGORY" val="diagram"/>
  <p:tag name="KSO_WM_TEMPLATE_INDEX" val="160081"/>
  <p:tag name="KSO_WM_UNIT_TYPE" val="l_i"/>
  <p:tag name="KSO_WM_UNIT_INDEX" val="1_3"/>
  <p:tag name="KSO_WM_UNIT_ID" val="diagram160081_3*l_i*1_3"/>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86.xml><?xml version="1.0" encoding="utf-8"?>
<p:tagLst xmlns:p="http://schemas.openxmlformats.org/presentationml/2006/main">
  <p:tag name="KSO_WM_TEMPLATE_CATEGORY" val="diagram"/>
  <p:tag name="KSO_WM_TEMPLATE_INDEX" val="160081"/>
  <p:tag name="KSO_WM_UNIT_TYPE" val="l_i"/>
  <p:tag name="KSO_WM_UNIT_INDEX" val="1_4"/>
  <p:tag name="KSO_WM_UNIT_ID" val="diagram160081_3*l_i*1_4"/>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TEXT_FILL_FORE_SCHEMECOLOR_INDEX" val="6"/>
  <p:tag name="KSO_WM_UNIT_TEXT_FILL_TYPE" val="1"/>
  <p:tag name="KSO_WM_UNIT_USESOURCEFORMAT_APPLY" val="0"/>
</p:tagLst>
</file>

<file path=ppt/tags/tag87.xml><?xml version="1.0" encoding="utf-8"?>
<p:tagLst xmlns:p="http://schemas.openxmlformats.org/presentationml/2006/main">
  <p:tag name="KSO_WM_TEMPLATE_CATEGORY" val="diagram"/>
  <p:tag name="KSO_WM_TEMPLATE_INDEX" val="160081"/>
  <p:tag name="KSO_WM_UNIT_TYPE" val="l_h_f"/>
  <p:tag name="KSO_WM_UNIT_INDEX" val="1_2_1"/>
  <p:tag name="KSO_WM_UNIT_ID" val="diagram160081_3*l_h_f*1_2_1"/>
  <p:tag name="KSO_WM_UNIT_CLEAR" val="1"/>
  <p:tag name="KSO_WM_UNIT_LAYERLEVEL" val="1_1_1"/>
  <p:tag name="KSO_WM_UNIT_VALUE" val="80"/>
  <p:tag name="KSO_WM_UNIT_HIGHLIGHT" val="0"/>
  <p:tag name="KSO_WM_UNIT_COMPATIBLE" val="0"/>
  <p:tag name="KSO_WM_BEAUTIFY_FLAG" val="#wm#"/>
  <p:tag name="KSO_WM_UNIT_PRESET_TEXT_INDEX" val="4"/>
  <p:tag name="KSO_WM_UNIT_PRESET_TEXT_LEN" val="20"/>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88.xml><?xml version="1.0" encoding="utf-8"?>
<p:tagLst xmlns:p="http://schemas.openxmlformats.org/presentationml/2006/main">
  <p:tag name="KSO_WM_TAG_VERSION" val="1.0"/>
  <p:tag name="KSO_WM_BEAUTIFY_FLAG" val="#wm#"/>
  <p:tag name="KSO_WM_UNIT_TYPE" val="i"/>
  <p:tag name="KSO_WM_UNIT_ID" val="diagram160081_3*i*14"/>
  <p:tag name="KSO_WM_TEMPLATE_CATEGORY" val="diagram"/>
  <p:tag name="KSO_WM_TEMPLATE_INDEX" val="160081"/>
  <p:tag name="KSO_WM_UNIT_INDEX" val="14"/>
</p:tagLst>
</file>

<file path=ppt/tags/tag89.xml><?xml version="1.0" encoding="utf-8"?>
<p:tagLst xmlns:p="http://schemas.openxmlformats.org/presentationml/2006/main">
  <p:tag name="KSO_WM_TEMPLATE_CATEGORY" val="diagram"/>
  <p:tag name="KSO_WM_TEMPLATE_INDEX" val="160081"/>
  <p:tag name="KSO_WM_UNIT_TYPE" val="l_i"/>
  <p:tag name="KSO_WM_UNIT_INDEX" val="1_5"/>
  <p:tag name="KSO_WM_UNIT_ID" val="diagram160081_3*l_i*1_5"/>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9.xml><?xml version="1.0" encoding="utf-8"?>
<p:tagLst xmlns:p="http://schemas.openxmlformats.org/presentationml/2006/main">
  <p:tag name="PA" val="v4.1.3"/>
</p:tagLst>
</file>

<file path=ppt/tags/tag90.xml><?xml version="1.0" encoding="utf-8"?>
<p:tagLst xmlns:p="http://schemas.openxmlformats.org/presentationml/2006/main">
  <p:tag name="KSO_WM_TEMPLATE_CATEGORY" val="diagram"/>
  <p:tag name="KSO_WM_TEMPLATE_INDEX" val="160081"/>
  <p:tag name="KSO_WM_UNIT_TYPE" val="l_i"/>
  <p:tag name="KSO_WM_UNIT_INDEX" val="1_6"/>
  <p:tag name="KSO_WM_UNIT_ID" val="diagram160081_3*l_i*1_6"/>
  <p:tag name="KSO_WM_UNIT_CLEAR" val="1"/>
  <p:tag name="KSO_WM_UNIT_LAYERLEVEL" val="1_1"/>
  <p:tag name="KSO_WM_BEAUTIFY_FLAG" val="#wm#"/>
  <p:tag name="KSO_WM_TAG_VERSION" val="1.0"/>
  <p:tag name="KSO_WM_DIAGRAM_GROUP_CODE" val="l1-1"/>
  <p:tag name="KSO_WM_UNIT_FILL_FORE_SCHEMECOLOR_INDEX" val="14"/>
  <p:tag name="KSO_WM_UNIT_FILL_TYPE" val="1"/>
  <p:tag name="KSO_WM_UNIT_TEXT_FILL_FORE_SCHEMECOLOR_INDEX" val="6"/>
  <p:tag name="KSO_WM_UNIT_TEXT_FILL_TYPE" val="1"/>
  <p:tag name="KSO_WM_UNIT_USESOURCEFORMAT_APPLY" val="0"/>
</p:tagLst>
</file>

<file path=ppt/tags/tag91.xml><?xml version="1.0" encoding="utf-8"?>
<p:tagLst xmlns:p="http://schemas.openxmlformats.org/presentationml/2006/main">
  <p:tag name="KSO_WM_TEMPLATE_CATEGORY" val="diagram"/>
  <p:tag name="KSO_WM_TEMPLATE_INDEX" val="160081"/>
  <p:tag name="KSO_WM_UNIT_TYPE" val="l_h_f"/>
  <p:tag name="KSO_WM_UNIT_INDEX" val="1_3_1"/>
  <p:tag name="KSO_WM_UNIT_ID" val="diagram160081_3*l_h_f*1_3_1"/>
  <p:tag name="KSO_WM_UNIT_CLEAR" val="1"/>
  <p:tag name="KSO_WM_UNIT_LAYERLEVEL" val="1_1_1"/>
  <p:tag name="KSO_WM_UNIT_VALUE" val="80"/>
  <p:tag name="KSO_WM_UNIT_HIGHLIGHT" val="0"/>
  <p:tag name="KSO_WM_UNIT_COMPATIBLE" val="0"/>
  <p:tag name="KSO_WM_BEAUTIFY_FLAG" val="#wm#"/>
  <p:tag name="KSO_WM_UNIT_PRESET_TEXT_INDEX" val="4"/>
  <p:tag name="KSO_WM_UNIT_PRESET_TEXT_LEN" val="20"/>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92.xml><?xml version="1.0" encoding="utf-8"?>
<p:tagLst xmlns:p="http://schemas.openxmlformats.org/presentationml/2006/main">
  <p:tag name="KSO_WM_SLIDE_ITEM_CNT" val="3"/>
</p:tagLst>
</file>

<file path=ppt/tags/tag93.xml><?xml version="1.0" encoding="utf-8"?>
<p:tagLst xmlns:p="http://schemas.openxmlformats.org/presentationml/2006/main">
  <p:tag name="PA" val="v4.1.3"/>
</p:tagLst>
</file>

<file path=ppt/tags/tag94.xml><?xml version="1.0" encoding="utf-8"?>
<p:tagLst xmlns:p="http://schemas.openxmlformats.org/presentationml/2006/main">
  <p:tag name="PA" val="v4.1.3"/>
</p:tagLst>
</file>

<file path=ppt/tags/tag95.xml><?xml version="1.0" encoding="utf-8"?>
<p:tagLst xmlns:p="http://schemas.openxmlformats.org/presentationml/2006/main">
  <p:tag name="PA" val="v4.1.3"/>
</p:tagLst>
</file>

<file path=ppt/tags/tag96.xml><?xml version="1.0" encoding="utf-8"?>
<p:tagLst xmlns:p="http://schemas.openxmlformats.org/presentationml/2006/main">
  <p:tag name="PA" val="v4.1.3"/>
</p:tagLst>
</file>

<file path=ppt/tags/tag97.xml><?xml version="1.0" encoding="utf-8"?>
<p:tagLst xmlns:p="http://schemas.openxmlformats.org/presentationml/2006/main">
  <p:tag name="PA" val="v4.1.3"/>
</p:tagLst>
</file>

<file path=ppt/tags/tag98.xml><?xml version="1.0" encoding="utf-8"?>
<p:tagLst xmlns:p="http://schemas.openxmlformats.org/presentationml/2006/main">
  <p:tag name="PA" val="v4.1.3"/>
</p:tagLst>
</file>

<file path=ppt/tags/tag9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5433</Words>
  <Application>WPS 演示</Application>
  <PresentationFormat>宽屏</PresentationFormat>
  <Paragraphs>456</Paragraphs>
  <Slides>40</Slides>
  <Notes>7</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40</vt:i4>
      </vt:variant>
    </vt:vector>
  </HeadingPairs>
  <TitlesOfParts>
    <vt:vector size="56" baseType="lpstr">
      <vt:lpstr>Arial</vt:lpstr>
      <vt:lpstr>宋体</vt:lpstr>
      <vt:lpstr>Wingdings</vt:lpstr>
      <vt:lpstr>Calibri</vt:lpstr>
      <vt:lpstr>等线</vt:lpstr>
      <vt:lpstr>微软雅黑</vt:lpstr>
      <vt:lpstr>Yu Gothic UI Light</vt:lpstr>
      <vt:lpstr>Times New Roman</vt:lpstr>
      <vt:lpstr>Impact</vt:lpstr>
      <vt:lpstr>Arial Unicode MS</vt:lpstr>
      <vt:lpstr>Roboto condensed</vt:lpstr>
      <vt:lpstr>Segoe Print</vt:lpstr>
      <vt:lpstr>等线 Light</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5069</cp:revision>
  <dcterms:created xsi:type="dcterms:W3CDTF">2016-08-30T15:34:00Z</dcterms:created>
  <dcterms:modified xsi:type="dcterms:W3CDTF">2019-04-28T14:46:40Z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